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slideLayouts/slideLayout12.xml" ContentType="application/vnd.openxmlformats-officedocument.presentationml.slideLayout+xml"/>
  <Override PartName="/ppt/theme/theme7.xml" ContentType="application/vnd.openxmlformats-officedocument.theme+xml"/>
  <Override PartName="/ppt/slideLayouts/slideLayout13.xml" ContentType="application/vnd.openxmlformats-officedocument.presentationml.slideLayout+xml"/>
  <Override PartName="/ppt/theme/theme8.xml" ContentType="application/vnd.openxmlformats-officedocument.theme+xml"/>
  <Override PartName="/ppt/slideLayouts/slideLayout1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7" r:id="rId5"/>
    <p:sldMasterId id="2147483650" r:id="rId6"/>
    <p:sldMasterId id="2147483651" r:id="rId7"/>
    <p:sldMasterId id="2147483652" r:id="rId8"/>
    <p:sldMasterId id="2147483653" r:id="rId9"/>
    <p:sldMasterId id="2147483654" r:id="rId10"/>
    <p:sldMasterId id="2147483655" r:id="rId11"/>
    <p:sldMasterId id="2147483656" r:id="rId12"/>
  </p:sldMasterIdLst>
  <p:notesMasterIdLst>
    <p:notesMasterId r:id="rId55"/>
  </p:notesMasterIdLst>
  <p:sldIdLst>
    <p:sldId id="936" r:id="rId13"/>
    <p:sldId id="862" r:id="rId14"/>
    <p:sldId id="962" r:id="rId15"/>
    <p:sldId id="312" r:id="rId16"/>
    <p:sldId id="863" r:id="rId17"/>
    <p:sldId id="864" r:id="rId18"/>
    <p:sldId id="865" r:id="rId19"/>
    <p:sldId id="935" r:id="rId20"/>
    <p:sldId id="866" r:id="rId21"/>
    <p:sldId id="870" r:id="rId22"/>
    <p:sldId id="871" r:id="rId23"/>
    <p:sldId id="869" r:id="rId24"/>
    <p:sldId id="872" r:id="rId25"/>
    <p:sldId id="879" r:id="rId26"/>
    <p:sldId id="880" r:id="rId27"/>
    <p:sldId id="874" r:id="rId28"/>
    <p:sldId id="875" r:id="rId29"/>
    <p:sldId id="876" r:id="rId30"/>
    <p:sldId id="900" r:id="rId31"/>
    <p:sldId id="898" r:id="rId32"/>
    <p:sldId id="901" r:id="rId33"/>
    <p:sldId id="902" r:id="rId34"/>
    <p:sldId id="937" r:id="rId35"/>
    <p:sldId id="944" r:id="rId36"/>
    <p:sldId id="945" r:id="rId37"/>
    <p:sldId id="942" r:id="rId38"/>
    <p:sldId id="939" r:id="rId39"/>
    <p:sldId id="940" r:id="rId40"/>
    <p:sldId id="941" r:id="rId41"/>
    <p:sldId id="953" r:id="rId42"/>
    <p:sldId id="943" r:id="rId43"/>
    <p:sldId id="954" r:id="rId44"/>
    <p:sldId id="955" r:id="rId45"/>
    <p:sldId id="959" r:id="rId46"/>
    <p:sldId id="946" r:id="rId47"/>
    <p:sldId id="949" r:id="rId48"/>
    <p:sldId id="958" r:id="rId49"/>
    <p:sldId id="956" r:id="rId50"/>
    <p:sldId id="960" r:id="rId51"/>
    <p:sldId id="950" r:id="rId52"/>
    <p:sldId id="951" r:id="rId53"/>
    <p:sldId id="961" r:id="rId54"/>
  </p:sldIdLst>
  <p:sldSz cx="12192000" cy="6858000"/>
  <p:notesSz cx="6858000" cy="9144000"/>
  <p:custDataLst>
    <p:tags r:id="rId56"/>
  </p:custData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B0AA80-63F7-4AE0-886A-7DF0793D0C4F}" v="78" dt="2024-05-16T07:45:39.0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60"/>
  </p:normalViewPr>
  <p:slideViewPr>
    <p:cSldViewPr snapToGrid="0">
      <p:cViewPr varScale="1">
        <p:scale>
          <a:sx n="61" d="100"/>
          <a:sy n="61" d="100"/>
        </p:scale>
        <p:origin x="411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presProps" Target="presProps.xml"/><Relationship Id="rId61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tags" Target="tags/tag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www.coursera.org/learn/machine-learning" TargetMode="External"/><Relationship Id="rId1" Type="http://schemas.openxmlformats.org/officeDocument/2006/relationships/hyperlink" Target="https://www.edx.org/learn/artificial-intelligence" TargetMode="External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4" Type="http://schemas.openxmlformats.org/officeDocument/2006/relationships/image" Target="../media/image6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x.org/learn/artificial-intelligence" TargetMode="External"/><Relationship Id="rId2" Type="http://schemas.openxmlformats.org/officeDocument/2006/relationships/image" Target="../media/image78.svg"/><Relationship Id="rId1" Type="http://schemas.openxmlformats.org/officeDocument/2006/relationships/image" Target="../media/image77.png"/><Relationship Id="rId6" Type="http://schemas.openxmlformats.org/officeDocument/2006/relationships/hyperlink" Target="https://www.coursera.org/learn/machine-learning" TargetMode="External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4" Type="http://schemas.openxmlformats.org/officeDocument/2006/relationships/image" Target="../media/image6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01D3B7-C2F5-4AA0-A69C-ED9BAB69D88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D745D4F-6EF1-4F29-93B9-B2A1EF43D5CF}">
      <dgm:prSet/>
      <dgm:spPr/>
      <dgm:t>
        <a:bodyPr/>
        <a:lstStyle/>
        <a:p>
          <a:pPr>
            <a:lnSpc>
              <a:spcPct val="100000"/>
            </a:lnSpc>
          </a:pPr>
          <a:r>
            <a:rPr lang="nl-BE" b="1" dirty="0"/>
            <a:t>Definitie</a:t>
          </a:r>
          <a:r>
            <a:rPr lang="nl-BE" dirty="0"/>
            <a:t>: Grote taalmodellen =&gt; </a:t>
          </a:r>
          <a:r>
            <a:rPr lang="nl-BE" dirty="0" err="1"/>
            <a:t>GenAI</a:t>
          </a:r>
          <a:r>
            <a:rPr lang="nl-BE" dirty="0"/>
            <a:t>-systemen voor taalinteractie</a:t>
          </a:r>
          <a:endParaRPr lang="en-US" dirty="0"/>
        </a:p>
      </dgm:t>
    </dgm:pt>
    <dgm:pt modelId="{FEFF2C36-178B-47E0-AFFF-BFFF215DB5E2}" type="parTrans" cxnId="{D360CC84-5C4B-4A05-98F2-C8FB068B5088}">
      <dgm:prSet/>
      <dgm:spPr/>
      <dgm:t>
        <a:bodyPr/>
        <a:lstStyle/>
        <a:p>
          <a:endParaRPr lang="en-US"/>
        </a:p>
      </dgm:t>
    </dgm:pt>
    <dgm:pt modelId="{F8842035-DB81-452D-8F0A-29EB649190F9}" type="sibTrans" cxnId="{D360CC84-5C4B-4A05-98F2-C8FB068B5088}">
      <dgm:prSet/>
      <dgm:spPr/>
      <dgm:t>
        <a:bodyPr/>
        <a:lstStyle/>
        <a:p>
          <a:endParaRPr lang="en-US"/>
        </a:p>
      </dgm:t>
    </dgm:pt>
    <dgm:pt modelId="{27CA9A31-270B-4026-9880-6CF4BDBC9666}">
      <dgm:prSet/>
      <dgm:spPr/>
      <dgm:t>
        <a:bodyPr/>
        <a:lstStyle/>
        <a:p>
          <a:pPr>
            <a:lnSpc>
              <a:spcPct val="100000"/>
            </a:lnSpc>
          </a:pPr>
          <a:r>
            <a:rPr lang="nl-BE" b="1" i="0" dirty="0"/>
            <a:t>Training: </a:t>
          </a:r>
          <a:r>
            <a:rPr lang="nl-BE" b="0" i="0" dirty="0"/>
            <a:t>Miljarden woorden uit verschillende bronnen</a:t>
          </a:r>
          <a:endParaRPr lang="en-US" b="0" dirty="0"/>
        </a:p>
      </dgm:t>
    </dgm:pt>
    <dgm:pt modelId="{755D4E26-C78A-468F-967A-3EF0AC6E9087}" type="parTrans" cxnId="{3DA876E6-3800-4469-A1E2-33FEA69F4440}">
      <dgm:prSet/>
      <dgm:spPr/>
      <dgm:t>
        <a:bodyPr/>
        <a:lstStyle/>
        <a:p>
          <a:endParaRPr lang="en-US"/>
        </a:p>
      </dgm:t>
    </dgm:pt>
    <dgm:pt modelId="{0D98459C-1363-4B11-96C8-BEA6DC45B868}" type="sibTrans" cxnId="{3DA876E6-3800-4469-A1E2-33FEA69F4440}">
      <dgm:prSet/>
      <dgm:spPr/>
      <dgm:t>
        <a:bodyPr/>
        <a:lstStyle/>
        <a:p>
          <a:endParaRPr lang="en-US"/>
        </a:p>
      </dgm:t>
    </dgm:pt>
    <dgm:pt modelId="{54405FB8-C3D5-425B-9C62-3FC4F35F9780}">
      <dgm:prSet/>
      <dgm:spPr/>
      <dgm:t>
        <a:bodyPr/>
        <a:lstStyle/>
        <a:p>
          <a:pPr>
            <a:lnSpc>
              <a:spcPct val="100000"/>
            </a:lnSpc>
          </a:pPr>
          <a:r>
            <a:rPr lang="nl-BE" b="1" i="0" dirty="0"/>
            <a:t>Capaciteiten: </a:t>
          </a:r>
          <a:r>
            <a:rPr lang="nl-BE" b="0" i="0" dirty="0"/>
            <a:t>Contextbegrip, vragen beantwoorden, essays schrijven en nog zoveel meer</a:t>
          </a:r>
          <a:endParaRPr lang="en-US" b="0" dirty="0"/>
        </a:p>
      </dgm:t>
    </dgm:pt>
    <dgm:pt modelId="{8B186E53-E95A-4DF1-B4B0-5AA63D3DD151}" type="parTrans" cxnId="{47BE9446-904B-4C83-A4DE-DED625BE3A61}">
      <dgm:prSet/>
      <dgm:spPr/>
      <dgm:t>
        <a:bodyPr/>
        <a:lstStyle/>
        <a:p>
          <a:endParaRPr lang="en-US"/>
        </a:p>
      </dgm:t>
    </dgm:pt>
    <dgm:pt modelId="{DFE0291A-50FB-4108-82B1-BF62BCD78D5E}" type="sibTrans" cxnId="{47BE9446-904B-4C83-A4DE-DED625BE3A61}">
      <dgm:prSet/>
      <dgm:spPr/>
      <dgm:t>
        <a:bodyPr/>
        <a:lstStyle/>
        <a:p>
          <a:endParaRPr lang="en-US"/>
        </a:p>
      </dgm:t>
    </dgm:pt>
    <dgm:pt modelId="{09C8697E-5A0D-46F2-9AE6-10D7CFC7E57C}" type="pres">
      <dgm:prSet presAssocID="{D501D3B7-C2F5-4AA0-A69C-ED9BAB69D88B}" presName="root" presStyleCnt="0">
        <dgm:presLayoutVars>
          <dgm:dir/>
          <dgm:resizeHandles val="exact"/>
        </dgm:presLayoutVars>
      </dgm:prSet>
      <dgm:spPr/>
    </dgm:pt>
    <dgm:pt modelId="{925D045F-025F-4DA6-A15D-A7B7C96D3D7B}" type="pres">
      <dgm:prSet presAssocID="{6D745D4F-6EF1-4F29-93B9-B2A1EF43D5CF}" presName="compNode" presStyleCnt="0"/>
      <dgm:spPr/>
    </dgm:pt>
    <dgm:pt modelId="{BE2338FF-E09C-42DF-9D8C-82888F88F863}" type="pres">
      <dgm:prSet presAssocID="{6D745D4F-6EF1-4F29-93B9-B2A1EF43D5CF}" presName="bgRect" presStyleLbl="bgShp" presStyleIdx="0" presStyleCnt="3"/>
      <dgm:spPr/>
    </dgm:pt>
    <dgm:pt modelId="{83F76978-72F0-424F-AABE-688CC8682910}" type="pres">
      <dgm:prSet presAssocID="{6D745D4F-6EF1-4F29-93B9-B2A1EF43D5C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75D8C276-C1F6-4AF3-AFE7-B82AECD80985}" type="pres">
      <dgm:prSet presAssocID="{6D745D4F-6EF1-4F29-93B9-B2A1EF43D5CF}" presName="spaceRect" presStyleCnt="0"/>
      <dgm:spPr/>
    </dgm:pt>
    <dgm:pt modelId="{A11E91AD-2984-48E7-BB6C-66017F40B03E}" type="pres">
      <dgm:prSet presAssocID="{6D745D4F-6EF1-4F29-93B9-B2A1EF43D5CF}" presName="parTx" presStyleLbl="revTx" presStyleIdx="0" presStyleCnt="3">
        <dgm:presLayoutVars>
          <dgm:chMax val="0"/>
          <dgm:chPref val="0"/>
        </dgm:presLayoutVars>
      </dgm:prSet>
      <dgm:spPr/>
    </dgm:pt>
    <dgm:pt modelId="{8B2613DF-A197-4518-B58F-35C94697002F}" type="pres">
      <dgm:prSet presAssocID="{F8842035-DB81-452D-8F0A-29EB649190F9}" presName="sibTrans" presStyleCnt="0"/>
      <dgm:spPr/>
    </dgm:pt>
    <dgm:pt modelId="{7E312A47-CEB4-4302-A2FB-432A9CCFF70E}" type="pres">
      <dgm:prSet presAssocID="{27CA9A31-270B-4026-9880-6CF4BDBC9666}" presName="compNode" presStyleCnt="0"/>
      <dgm:spPr/>
    </dgm:pt>
    <dgm:pt modelId="{A2FF36E9-F156-43C7-8F56-17B1BCEA713A}" type="pres">
      <dgm:prSet presAssocID="{27CA9A31-270B-4026-9880-6CF4BDBC9666}" presName="bgRect" presStyleLbl="bgShp" presStyleIdx="1" presStyleCnt="3"/>
      <dgm:spPr/>
    </dgm:pt>
    <dgm:pt modelId="{57E6E180-3FA9-400C-ABAB-C9F65EFB5344}" type="pres">
      <dgm:prSet presAssocID="{27CA9A31-270B-4026-9880-6CF4BDBC966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ep"/>
        </a:ext>
      </dgm:extLst>
    </dgm:pt>
    <dgm:pt modelId="{6F6624A5-9E0B-4A84-B1FF-225254FB1C25}" type="pres">
      <dgm:prSet presAssocID="{27CA9A31-270B-4026-9880-6CF4BDBC9666}" presName="spaceRect" presStyleCnt="0"/>
      <dgm:spPr/>
    </dgm:pt>
    <dgm:pt modelId="{78103DF5-DA77-460E-AE96-B7F4461C0B38}" type="pres">
      <dgm:prSet presAssocID="{27CA9A31-270B-4026-9880-6CF4BDBC9666}" presName="parTx" presStyleLbl="revTx" presStyleIdx="1" presStyleCnt="3">
        <dgm:presLayoutVars>
          <dgm:chMax val="0"/>
          <dgm:chPref val="0"/>
        </dgm:presLayoutVars>
      </dgm:prSet>
      <dgm:spPr/>
    </dgm:pt>
    <dgm:pt modelId="{6E46CC14-EC14-4834-8477-81F8740985EA}" type="pres">
      <dgm:prSet presAssocID="{0D98459C-1363-4B11-96C8-BEA6DC45B868}" presName="sibTrans" presStyleCnt="0"/>
      <dgm:spPr/>
    </dgm:pt>
    <dgm:pt modelId="{6A7888D5-B218-4363-A0AF-9A35E33A7E16}" type="pres">
      <dgm:prSet presAssocID="{54405FB8-C3D5-425B-9C62-3FC4F35F9780}" presName="compNode" presStyleCnt="0"/>
      <dgm:spPr/>
    </dgm:pt>
    <dgm:pt modelId="{EF55AAD9-7491-49EC-9532-EADBB0351433}" type="pres">
      <dgm:prSet presAssocID="{54405FB8-C3D5-425B-9C62-3FC4F35F9780}" presName="bgRect" presStyleLbl="bgShp" presStyleIdx="2" presStyleCnt="3"/>
      <dgm:spPr/>
    </dgm:pt>
    <dgm:pt modelId="{D67C6F4D-3AFA-41E9-B1E2-BE97D1A4C20C}" type="pres">
      <dgm:prSet presAssocID="{54405FB8-C3D5-425B-9C62-3FC4F35F978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tlood"/>
        </a:ext>
      </dgm:extLst>
    </dgm:pt>
    <dgm:pt modelId="{E1E0C952-C521-45BD-B3F0-34ACE993C460}" type="pres">
      <dgm:prSet presAssocID="{54405FB8-C3D5-425B-9C62-3FC4F35F9780}" presName="spaceRect" presStyleCnt="0"/>
      <dgm:spPr/>
    </dgm:pt>
    <dgm:pt modelId="{C179A34B-59BF-4119-BA4C-5FC276E95E53}" type="pres">
      <dgm:prSet presAssocID="{54405FB8-C3D5-425B-9C62-3FC4F35F978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8756836-0492-4799-B9BE-49AFBEE67A57}" type="presOf" srcId="{54405FB8-C3D5-425B-9C62-3FC4F35F9780}" destId="{C179A34B-59BF-4119-BA4C-5FC276E95E53}" srcOrd="0" destOrd="0" presId="urn:microsoft.com/office/officeart/2018/2/layout/IconVerticalSolidList"/>
    <dgm:cxn modelId="{47BE9446-904B-4C83-A4DE-DED625BE3A61}" srcId="{D501D3B7-C2F5-4AA0-A69C-ED9BAB69D88B}" destId="{54405FB8-C3D5-425B-9C62-3FC4F35F9780}" srcOrd="2" destOrd="0" parTransId="{8B186E53-E95A-4DF1-B4B0-5AA63D3DD151}" sibTransId="{DFE0291A-50FB-4108-82B1-BF62BCD78D5E}"/>
    <dgm:cxn modelId="{1C976555-B040-49C4-ACAF-DC53633B4484}" type="presOf" srcId="{27CA9A31-270B-4026-9880-6CF4BDBC9666}" destId="{78103DF5-DA77-460E-AE96-B7F4461C0B38}" srcOrd="0" destOrd="0" presId="urn:microsoft.com/office/officeart/2018/2/layout/IconVerticalSolidList"/>
    <dgm:cxn modelId="{D360CC84-5C4B-4A05-98F2-C8FB068B5088}" srcId="{D501D3B7-C2F5-4AA0-A69C-ED9BAB69D88B}" destId="{6D745D4F-6EF1-4F29-93B9-B2A1EF43D5CF}" srcOrd="0" destOrd="0" parTransId="{FEFF2C36-178B-47E0-AFFF-BFFF215DB5E2}" sibTransId="{F8842035-DB81-452D-8F0A-29EB649190F9}"/>
    <dgm:cxn modelId="{7DEA6F98-DBF3-4183-A152-DE1603E7CCC0}" type="presOf" srcId="{D501D3B7-C2F5-4AA0-A69C-ED9BAB69D88B}" destId="{09C8697E-5A0D-46F2-9AE6-10D7CFC7E57C}" srcOrd="0" destOrd="0" presId="urn:microsoft.com/office/officeart/2018/2/layout/IconVerticalSolidList"/>
    <dgm:cxn modelId="{87D982AA-C5DA-4459-9E63-9500FC45D0B8}" type="presOf" srcId="{6D745D4F-6EF1-4F29-93B9-B2A1EF43D5CF}" destId="{A11E91AD-2984-48E7-BB6C-66017F40B03E}" srcOrd="0" destOrd="0" presId="urn:microsoft.com/office/officeart/2018/2/layout/IconVerticalSolidList"/>
    <dgm:cxn modelId="{3DA876E6-3800-4469-A1E2-33FEA69F4440}" srcId="{D501D3B7-C2F5-4AA0-A69C-ED9BAB69D88B}" destId="{27CA9A31-270B-4026-9880-6CF4BDBC9666}" srcOrd="1" destOrd="0" parTransId="{755D4E26-C78A-468F-967A-3EF0AC6E9087}" sibTransId="{0D98459C-1363-4B11-96C8-BEA6DC45B868}"/>
    <dgm:cxn modelId="{4E8E6470-A33C-49EC-ABEF-744BED36E504}" type="presParOf" srcId="{09C8697E-5A0D-46F2-9AE6-10D7CFC7E57C}" destId="{925D045F-025F-4DA6-A15D-A7B7C96D3D7B}" srcOrd="0" destOrd="0" presId="urn:microsoft.com/office/officeart/2018/2/layout/IconVerticalSolidList"/>
    <dgm:cxn modelId="{EF933DEC-CE2D-4415-89D9-E68F23D528A3}" type="presParOf" srcId="{925D045F-025F-4DA6-A15D-A7B7C96D3D7B}" destId="{BE2338FF-E09C-42DF-9D8C-82888F88F863}" srcOrd="0" destOrd="0" presId="urn:microsoft.com/office/officeart/2018/2/layout/IconVerticalSolidList"/>
    <dgm:cxn modelId="{AF9CCE75-AEC2-4108-852A-41F7A36B5B6B}" type="presParOf" srcId="{925D045F-025F-4DA6-A15D-A7B7C96D3D7B}" destId="{83F76978-72F0-424F-AABE-688CC8682910}" srcOrd="1" destOrd="0" presId="urn:microsoft.com/office/officeart/2018/2/layout/IconVerticalSolidList"/>
    <dgm:cxn modelId="{58EDB2D8-6BBD-417A-9310-F73D071D7044}" type="presParOf" srcId="{925D045F-025F-4DA6-A15D-A7B7C96D3D7B}" destId="{75D8C276-C1F6-4AF3-AFE7-B82AECD80985}" srcOrd="2" destOrd="0" presId="urn:microsoft.com/office/officeart/2018/2/layout/IconVerticalSolidList"/>
    <dgm:cxn modelId="{FD5C1CC2-057F-4D74-B6A0-955DC0BF4E46}" type="presParOf" srcId="{925D045F-025F-4DA6-A15D-A7B7C96D3D7B}" destId="{A11E91AD-2984-48E7-BB6C-66017F40B03E}" srcOrd="3" destOrd="0" presId="urn:microsoft.com/office/officeart/2018/2/layout/IconVerticalSolidList"/>
    <dgm:cxn modelId="{91FD1F79-DEA9-40ED-BE5B-F3B6E4625734}" type="presParOf" srcId="{09C8697E-5A0D-46F2-9AE6-10D7CFC7E57C}" destId="{8B2613DF-A197-4518-B58F-35C94697002F}" srcOrd="1" destOrd="0" presId="urn:microsoft.com/office/officeart/2018/2/layout/IconVerticalSolidList"/>
    <dgm:cxn modelId="{0819B5A5-B973-4527-82E1-DACE3D81DA56}" type="presParOf" srcId="{09C8697E-5A0D-46F2-9AE6-10D7CFC7E57C}" destId="{7E312A47-CEB4-4302-A2FB-432A9CCFF70E}" srcOrd="2" destOrd="0" presId="urn:microsoft.com/office/officeart/2018/2/layout/IconVerticalSolidList"/>
    <dgm:cxn modelId="{CEF91039-1869-416D-B42E-55FB6F12AB3A}" type="presParOf" srcId="{7E312A47-CEB4-4302-A2FB-432A9CCFF70E}" destId="{A2FF36E9-F156-43C7-8F56-17B1BCEA713A}" srcOrd="0" destOrd="0" presId="urn:microsoft.com/office/officeart/2018/2/layout/IconVerticalSolidList"/>
    <dgm:cxn modelId="{11A91C74-72B0-4C77-92D4-D35E8EAC37ED}" type="presParOf" srcId="{7E312A47-CEB4-4302-A2FB-432A9CCFF70E}" destId="{57E6E180-3FA9-400C-ABAB-C9F65EFB5344}" srcOrd="1" destOrd="0" presId="urn:microsoft.com/office/officeart/2018/2/layout/IconVerticalSolidList"/>
    <dgm:cxn modelId="{5284F49A-934E-4A5E-8E41-BBC9BBA14E05}" type="presParOf" srcId="{7E312A47-CEB4-4302-A2FB-432A9CCFF70E}" destId="{6F6624A5-9E0B-4A84-B1FF-225254FB1C25}" srcOrd="2" destOrd="0" presId="urn:microsoft.com/office/officeart/2018/2/layout/IconVerticalSolidList"/>
    <dgm:cxn modelId="{454CF89D-E645-47A2-BE90-44D98EE2AA67}" type="presParOf" srcId="{7E312A47-CEB4-4302-A2FB-432A9CCFF70E}" destId="{78103DF5-DA77-460E-AE96-B7F4461C0B38}" srcOrd="3" destOrd="0" presId="urn:microsoft.com/office/officeart/2018/2/layout/IconVerticalSolidList"/>
    <dgm:cxn modelId="{8B6EC2D7-50E9-460B-846C-18A41195979F}" type="presParOf" srcId="{09C8697E-5A0D-46F2-9AE6-10D7CFC7E57C}" destId="{6E46CC14-EC14-4834-8477-81F8740985EA}" srcOrd="3" destOrd="0" presId="urn:microsoft.com/office/officeart/2018/2/layout/IconVerticalSolidList"/>
    <dgm:cxn modelId="{B5522F62-8145-494A-98BD-E2C61FC92FF0}" type="presParOf" srcId="{09C8697E-5A0D-46F2-9AE6-10D7CFC7E57C}" destId="{6A7888D5-B218-4363-A0AF-9A35E33A7E16}" srcOrd="4" destOrd="0" presId="urn:microsoft.com/office/officeart/2018/2/layout/IconVerticalSolidList"/>
    <dgm:cxn modelId="{6735AB77-5096-43DC-9D95-88A5E721C8EC}" type="presParOf" srcId="{6A7888D5-B218-4363-A0AF-9A35E33A7E16}" destId="{EF55AAD9-7491-49EC-9532-EADBB0351433}" srcOrd="0" destOrd="0" presId="urn:microsoft.com/office/officeart/2018/2/layout/IconVerticalSolidList"/>
    <dgm:cxn modelId="{3DBB0D2B-ABC2-4296-8FBD-6025429A4729}" type="presParOf" srcId="{6A7888D5-B218-4363-A0AF-9A35E33A7E16}" destId="{D67C6F4D-3AFA-41E9-B1E2-BE97D1A4C20C}" srcOrd="1" destOrd="0" presId="urn:microsoft.com/office/officeart/2018/2/layout/IconVerticalSolidList"/>
    <dgm:cxn modelId="{1297F1E6-8264-410F-B007-CCCE7A97B899}" type="presParOf" srcId="{6A7888D5-B218-4363-A0AF-9A35E33A7E16}" destId="{E1E0C952-C521-45BD-B3F0-34ACE993C460}" srcOrd="2" destOrd="0" presId="urn:microsoft.com/office/officeart/2018/2/layout/IconVerticalSolidList"/>
    <dgm:cxn modelId="{99A22402-85F4-4BAB-9C14-62C520717429}" type="presParOf" srcId="{6A7888D5-B218-4363-A0AF-9A35E33A7E16}" destId="{C179A34B-59BF-4119-BA4C-5FC276E95E5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621CBDA-7874-45A6-8104-7FC1CEE0498F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6C76A985-8C30-4632-9351-1C253028CB7F}">
      <dgm:prSet/>
      <dgm:spPr/>
      <dgm:t>
        <a:bodyPr/>
        <a:lstStyle/>
        <a:p>
          <a:r>
            <a:rPr lang="nl-BE"/>
            <a:t>Studenten bewustmaken van ethiek &amp; integriteit</a:t>
          </a:r>
          <a:endParaRPr lang="en-US"/>
        </a:p>
      </dgm:t>
    </dgm:pt>
    <dgm:pt modelId="{D64DC135-816C-4C45-8674-0E0ED477D4D9}" type="parTrans" cxnId="{2745CB62-54E8-4E10-AF34-108E811A8A35}">
      <dgm:prSet/>
      <dgm:spPr/>
      <dgm:t>
        <a:bodyPr/>
        <a:lstStyle/>
        <a:p>
          <a:endParaRPr lang="en-US"/>
        </a:p>
      </dgm:t>
    </dgm:pt>
    <dgm:pt modelId="{80DB20E2-FB6F-40C3-9264-3D1806A21B07}" type="sibTrans" cxnId="{2745CB62-54E8-4E10-AF34-108E811A8A35}">
      <dgm:prSet/>
      <dgm:spPr/>
      <dgm:t>
        <a:bodyPr/>
        <a:lstStyle/>
        <a:p>
          <a:endParaRPr lang="en-US"/>
        </a:p>
      </dgm:t>
    </dgm:pt>
    <dgm:pt modelId="{A5ED21B7-DE09-4D18-A948-2E6DDE41E345}">
      <dgm:prSet/>
      <dgm:spPr/>
      <dgm:t>
        <a:bodyPr/>
        <a:lstStyle/>
        <a:p>
          <a:r>
            <a:rPr lang="nl-BE"/>
            <a:t>Studenten (kritisch) leren omgaan met LLMs </a:t>
          </a:r>
          <a:endParaRPr lang="en-US"/>
        </a:p>
      </dgm:t>
    </dgm:pt>
    <dgm:pt modelId="{26E78C3A-0537-4537-8E66-8CD0934A89FB}" type="parTrans" cxnId="{022CCC02-228E-40A8-85EA-0C8FC0977065}">
      <dgm:prSet/>
      <dgm:spPr/>
      <dgm:t>
        <a:bodyPr/>
        <a:lstStyle/>
        <a:p>
          <a:endParaRPr lang="en-US"/>
        </a:p>
      </dgm:t>
    </dgm:pt>
    <dgm:pt modelId="{30B3B0EA-1764-412A-95CB-B08D6472DBC5}" type="sibTrans" cxnId="{022CCC02-228E-40A8-85EA-0C8FC0977065}">
      <dgm:prSet/>
      <dgm:spPr/>
      <dgm:t>
        <a:bodyPr/>
        <a:lstStyle/>
        <a:p>
          <a:endParaRPr lang="en-US"/>
        </a:p>
      </dgm:t>
    </dgm:pt>
    <dgm:pt modelId="{3326036F-57C6-4F36-8BD6-F366B13CA747}">
      <dgm:prSet/>
      <dgm:spPr/>
      <dgm:t>
        <a:bodyPr/>
        <a:lstStyle/>
        <a:p>
          <a:r>
            <a:rPr lang="nl-BE"/>
            <a:t>Tools gebruiken die enigszins helpen bij plagiaatdetectie</a:t>
          </a:r>
          <a:endParaRPr lang="en-US"/>
        </a:p>
      </dgm:t>
    </dgm:pt>
    <dgm:pt modelId="{B67A8AEF-AA25-475A-AF67-CDD7E68B1426}" type="parTrans" cxnId="{27055B71-B045-4FF3-B462-CEA0BC40EC46}">
      <dgm:prSet/>
      <dgm:spPr/>
      <dgm:t>
        <a:bodyPr/>
        <a:lstStyle/>
        <a:p>
          <a:endParaRPr lang="en-US"/>
        </a:p>
      </dgm:t>
    </dgm:pt>
    <dgm:pt modelId="{4F96CDAD-78B6-4166-99E2-2E767EAD8D0C}" type="sibTrans" cxnId="{27055B71-B045-4FF3-B462-CEA0BC40EC46}">
      <dgm:prSet/>
      <dgm:spPr/>
      <dgm:t>
        <a:bodyPr/>
        <a:lstStyle/>
        <a:p>
          <a:endParaRPr lang="en-US"/>
        </a:p>
      </dgm:t>
    </dgm:pt>
    <dgm:pt modelId="{BAF7D382-0F72-4D9A-BC82-2BF31376AE74}">
      <dgm:prSet/>
      <dgm:spPr/>
      <dgm:t>
        <a:bodyPr/>
        <a:lstStyle/>
        <a:p>
          <a:r>
            <a:rPr lang="nl-BE"/>
            <a:t>Focus op onderzoeksproces i.p.v. resultaat</a:t>
          </a:r>
          <a:endParaRPr lang="en-US"/>
        </a:p>
      </dgm:t>
    </dgm:pt>
    <dgm:pt modelId="{C8ADB930-E716-4FB4-8767-F82556A3CEC5}" type="parTrans" cxnId="{DDB219ED-59CC-47A8-993F-6EE83A84F971}">
      <dgm:prSet/>
      <dgm:spPr/>
      <dgm:t>
        <a:bodyPr/>
        <a:lstStyle/>
        <a:p>
          <a:endParaRPr lang="en-US"/>
        </a:p>
      </dgm:t>
    </dgm:pt>
    <dgm:pt modelId="{D83D8260-2711-453E-A1A6-E15E1963E763}" type="sibTrans" cxnId="{DDB219ED-59CC-47A8-993F-6EE83A84F971}">
      <dgm:prSet/>
      <dgm:spPr/>
      <dgm:t>
        <a:bodyPr/>
        <a:lstStyle/>
        <a:p>
          <a:endParaRPr lang="en-US"/>
        </a:p>
      </dgm:t>
    </dgm:pt>
    <dgm:pt modelId="{4A11F510-5BAE-47AE-8784-81DD4C99B1DE}">
      <dgm:prSet/>
      <dgm:spPr/>
      <dgm:t>
        <a:bodyPr/>
        <a:lstStyle/>
        <a:p>
          <a:r>
            <a:rPr lang="nl-BE" dirty="0"/>
            <a:t>Aanpassing beoordelingscriteria</a:t>
          </a:r>
          <a:endParaRPr lang="en-US" dirty="0"/>
        </a:p>
      </dgm:t>
    </dgm:pt>
    <dgm:pt modelId="{95CD547B-8AB0-42F3-8EE2-511DF4FBCA0E}" type="parTrans" cxnId="{CE6E5179-BAE5-4C4E-AB5E-1B0A00477AA0}">
      <dgm:prSet/>
      <dgm:spPr/>
      <dgm:t>
        <a:bodyPr/>
        <a:lstStyle/>
        <a:p>
          <a:endParaRPr lang="en-US"/>
        </a:p>
      </dgm:t>
    </dgm:pt>
    <dgm:pt modelId="{6ABAEA34-4660-48AF-A8AF-449FF9EDE212}" type="sibTrans" cxnId="{CE6E5179-BAE5-4C4E-AB5E-1B0A00477AA0}">
      <dgm:prSet/>
      <dgm:spPr/>
      <dgm:t>
        <a:bodyPr/>
        <a:lstStyle/>
        <a:p>
          <a:endParaRPr lang="en-US"/>
        </a:p>
      </dgm:t>
    </dgm:pt>
    <dgm:pt modelId="{E6420971-D815-4C3C-AC28-565032E7CBC3}" type="pres">
      <dgm:prSet presAssocID="{2621CBDA-7874-45A6-8104-7FC1CEE0498F}" presName="vert0" presStyleCnt="0">
        <dgm:presLayoutVars>
          <dgm:dir/>
          <dgm:animOne val="branch"/>
          <dgm:animLvl val="lvl"/>
        </dgm:presLayoutVars>
      </dgm:prSet>
      <dgm:spPr/>
    </dgm:pt>
    <dgm:pt modelId="{ECBB955A-B2BF-4296-8856-6CF933E8D43A}" type="pres">
      <dgm:prSet presAssocID="{6C76A985-8C30-4632-9351-1C253028CB7F}" presName="thickLine" presStyleLbl="alignNode1" presStyleIdx="0" presStyleCnt="5"/>
      <dgm:spPr/>
    </dgm:pt>
    <dgm:pt modelId="{A04275D1-9EC8-48A6-891A-AC20999C9431}" type="pres">
      <dgm:prSet presAssocID="{6C76A985-8C30-4632-9351-1C253028CB7F}" presName="horz1" presStyleCnt="0"/>
      <dgm:spPr/>
    </dgm:pt>
    <dgm:pt modelId="{2CD026F5-8732-4FB1-BA1A-51166474440C}" type="pres">
      <dgm:prSet presAssocID="{6C76A985-8C30-4632-9351-1C253028CB7F}" presName="tx1" presStyleLbl="revTx" presStyleIdx="0" presStyleCnt="5"/>
      <dgm:spPr/>
    </dgm:pt>
    <dgm:pt modelId="{6D81C626-7226-4A6F-8D0B-598C804A84A3}" type="pres">
      <dgm:prSet presAssocID="{6C76A985-8C30-4632-9351-1C253028CB7F}" presName="vert1" presStyleCnt="0"/>
      <dgm:spPr/>
    </dgm:pt>
    <dgm:pt modelId="{2FA33AA4-2608-4235-8CED-9A6BC22F82BE}" type="pres">
      <dgm:prSet presAssocID="{A5ED21B7-DE09-4D18-A948-2E6DDE41E345}" presName="thickLine" presStyleLbl="alignNode1" presStyleIdx="1" presStyleCnt="5"/>
      <dgm:spPr/>
    </dgm:pt>
    <dgm:pt modelId="{3D8659A8-08F5-4A0F-9D3C-0128C5DB6023}" type="pres">
      <dgm:prSet presAssocID="{A5ED21B7-DE09-4D18-A948-2E6DDE41E345}" presName="horz1" presStyleCnt="0"/>
      <dgm:spPr/>
    </dgm:pt>
    <dgm:pt modelId="{F2A33DED-586E-4687-A127-17B9AA81236F}" type="pres">
      <dgm:prSet presAssocID="{A5ED21B7-DE09-4D18-A948-2E6DDE41E345}" presName="tx1" presStyleLbl="revTx" presStyleIdx="1" presStyleCnt="5"/>
      <dgm:spPr/>
    </dgm:pt>
    <dgm:pt modelId="{2223FF4E-E71F-428D-B12F-EA9A8A1F187A}" type="pres">
      <dgm:prSet presAssocID="{A5ED21B7-DE09-4D18-A948-2E6DDE41E345}" presName="vert1" presStyleCnt="0"/>
      <dgm:spPr/>
    </dgm:pt>
    <dgm:pt modelId="{BA1DDA6F-44FC-426F-81F1-1A82CE3E1360}" type="pres">
      <dgm:prSet presAssocID="{3326036F-57C6-4F36-8BD6-F366B13CA747}" presName="thickLine" presStyleLbl="alignNode1" presStyleIdx="2" presStyleCnt="5"/>
      <dgm:spPr/>
    </dgm:pt>
    <dgm:pt modelId="{45C55717-6FA1-4315-8D98-6C3E00E0D1CC}" type="pres">
      <dgm:prSet presAssocID="{3326036F-57C6-4F36-8BD6-F366B13CA747}" presName="horz1" presStyleCnt="0"/>
      <dgm:spPr/>
    </dgm:pt>
    <dgm:pt modelId="{C7F95E11-F206-45BA-B77F-1C2EF1C15010}" type="pres">
      <dgm:prSet presAssocID="{3326036F-57C6-4F36-8BD6-F366B13CA747}" presName="tx1" presStyleLbl="revTx" presStyleIdx="2" presStyleCnt="5"/>
      <dgm:spPr/>
    </dgm:pt>
    <dgm:pt modelId="{8C6C16AF-74B7-42F0-B6D7-37BE37591BF6}" type="pres">
      <dgm:prSet presAssocID="{3326036F-57C6-4F36-8BD6-F366B13CA747}" presName="vert1" presStyleCnt="0"/>
      <dgm:spPr/>
    </dgm:pt>
    <dgm:pt modelId="{5659E73E-C3CC-428E-993D-1020CE359CE9}" type="pres">
      <dgm:prSet presAssocID="{BAF7D382-0F72-4D9A-BC82-2BF31376AE74}" presName="thickLine" presStyleLbl="alignNode1" presStyleIdx="3" presStyleCnt="5"/>
      <dgm:spPr/>
    </dgm:pt>
    <dgm:pt modelId="{87C20615-8B25-471F-98AD-6E559BF169F0}" type="pres">
      <dgm:prSet presAssocID="{BAF7D382-0F72-4D9A-BC82-2BF31376AE74}" presName="horz1" presStyleCnt="0"/>
      <dgm:spPr/>
    </dgm:pt>
    <dgm:pt modelId="{9C7B27E2-1215-4E87-9D2D-7A585DC510C7}" type="pres">
      <dgm:prSet presAssocID="{BAF7D382-0F72-4D9A-BC82-2BF31376AE74}" presName="tx1" presStyleLbl="revTx" presStyleIdx="3" presStyleCnt="5"/>
      <dgm:spPr/>
    </dgm:pt>
    <dgm:pt modelId="{54AF3583-0F82-428F-8F09-EEFAAC95BA65}" type="pres">
      <dgm:prSet presAssocID="{BAF7D382-0F72-4D9A-BC82-2BF31376AE74}" presName="vert1" presStyleCnt="0"/>
      <dgm:spPr/>
    </dgm:pt>
    <dgm:pt modelId="{85BF6350-B720-47AD-A414-533E30802CAF}" type="pres">
      <dgm:prSet presAssocID="{4A11F510-5BAE-47AE-8784-81DD4C99B1DE}" presName="thickLine" presStyleLbl="alignNode1" presStyleIdx="4" presStyleCnt="5"/>
      <dgm:spPr/>
    </dgm:pt>
    <dgm:pt modelId="{9B2EA79C-F563-4050-B55D-AC1DC204DDFC}" type="pres">
      <dgm:prSet presAssocID="{4A11F510-5BAE-47AE-8784-81DD4C99B1DE}" presName="horz1" presStyleCnt="0"/>
      <dgm:spPr/>
    </dgm:pt>
    <dgm:pt modelId="{ED4F666E-F1EC-44FA-B88F-984B34824669}" type="pres">
      <dgm:prSet presAssocID="{4A11F510-5BAE-47AE-8784-81DD4C99B1DE}" presName="tx1" presStyleLbl="revTx" presStyleIdx="4" presStyleCnt="5"/>
      <dgm:spPr/>
    </dgm:pt>
    <dgm:pt modelId="{31A56DE0-0F53-477B-89FE-4FB12792461C}" type="pres">
      <dgm:prSet presAssocID="{4A11F510-5BAE-47AE-8784-81DD4C99B1DE}" presName="vert1" presStyleCnt="0"/>
      <dgm:spPr/>
    </dgm:pt>
  </dgm:ptLst>
  <dgm:cxnLst>
    <dgm:cxn modelId="{022CCC02-228E-40A8-85EA-0C8FC0977065}" srcId="{2621CBDA-7874-45A6-8104-7FC1CEE0498F}" destId="{A5ED21B7-DE09-4D18-A948-2E6DDE41E345}" srcOrd="1" destOrd="0" parTransId="{26E78C3A-0537-4537-8E66-8CD0934A89FB}" sibTransId="{30B3B0EA-1764-412A-95CB-B08D6472DBC5}"/>
    <dgm:cxn modelId="{4A38730C-E04D-4486-8E6D-4B2FD5A705FE}" type="presOf" srcId="{2621CBDA-7874-45A6-8104-7FC1CEE0498F}" destId="{E6420971-D815-4C3C-AC28-565032E7CBC3}" srcOrd="0" destOrd="0" presId="urn:microsoft.com/office/officeart/2008/layout/LinedList"/>
    <dgm:cxn modelId="{2745CB62-54E8-4E10-AF34-108E811A8A35}" srcId="{2621CBDA-7874-45A6-8104-7FC1CEE0498F}" destId="{6C76A985-8C30-4632-9351-1C253028CB7F}" srcOrd="0" destOrd="0" parTransId="{D64DC135-816C-4C45-8674-0E0ED477D4D9}" sibTransId="{80DB20E2-FB6F-40C3-9264-3D1806A21B07}"/>
    <dgm:cxn modelId="{D952E568-5143-4E5B-AC50-06676E8FE5BE}" type="presOf" srcId="{A5ED21B7-DE09-4D18-A948-2E6DDE41E345}" destId="{F2A33DED-586E-4687-A127-17B9AA81236F}" srcOrd="0" destOrd="0" presId="urn:microsoft.com/office/officeart/2008/layout/LinedList"/>
    <dgm:cxn modelId="{ACEE134B-55BF-4E37-A86E-1666E7C3FB35}" type="presOf" srcId="{4A11F510-5BAE-47AE-8784-81DD4C99B1DE}" destId="{ED4F666E-F1EC-44FA-B88F-984B34824669}" srcOrd="0" destOrd="0" presId="urn:microsoft.com/office/officeart/2008/layout/LinedList"/>
    <dgm:cxn modelId="{27055B71-B045-4FF3-B462-CEA0BC40EC46}" srcId="{2621CBDA-7874-45A6-8104-7FC1CEE0498F}" destId="{3326036F-57C6-4F36-8BD6-F366B13CA747}" srcOrd="2" destOrd="0" parTransId="{B67A8AEF-AA25-475A-AF67-CDD7E68B1426}" sibTransId="{4F96CDAD-78B6-4166-99E2-2E767EAD8D0C}"/>
    <dgm:cxn modelId="{CE6E5179-BAE5-4C4E-AB5E-1B0A00477AA0}" srcId="{2621CBDA-7874-45A6-8104-7FC1CEE0498F}" destId="{4A11F510-5BAE-47AE-8784-81DD4C99B1DE}" srcOrd="4" destOrd="0" parTransId="{95CD547B-8AB0-42F3-8EE2-511DF4FBCA0E}" sibTransId="{6ABAEA34-4660-48AF-A8AF-449FF9EDE212}"/>
    <dgm:cxn modelId="{EC2F518D-EE0F-403B-B815-5A927091108E}" type="presOf" srcId="{BAF7D382-0F72-4D9A-BC82-2BF31376AE74}" destId="{9C7B27E2-1215-4E87-9D2D-7A585DC510C7}" srcOrd="0" destOrd="0" presId="urn:microsoft.com/office/officeart/2008/layout/LinedList"/>
    <dgm:cxn modelId="{B4A372E3-23DC-4B8A-999D-2CCDB8689374}" type="presOf" srcId="{6C76A985-8C30-4632-9351-1C253028CB7F}" destId="{2CD026F5-8732-4FB1-BA1A-51166474440C}" srcOrd="0" destOrd="0" presId="urn:microsoft.com/office/officeart/2008/layout/LinedList"/>
    <dgm:cxn modelId="{7FC64CE5-411D-42AD-9272-918FC3CAA598}" type="presOf" srcId="{3326036F-57C6-4F36-8BD6-F366B13CA747}" destId="{C7F95E11-F206-45BA-B77F-1C2EF1C15010}" srcOrd="0" destOrd="0" presId="urn:microsoft.com/office/officeart/2008/layout/LinedList"/>
    <dgm:cxn modelId="{DDB219ED-59CC-47A8-993F-6EE83A84F971}" srcId="{2621CBDA-7874-45A6-8104-7FC1CEE0498F}" destId="{BAF7D382-0F72-4D9A-BC82-2BF31376AE74}" srcOrd="3" destOrd="0" parTransId="{C8ADB930-E716-4FB4-8767-F82556A3CEC5}" sibTransId="{D83D8260-2711-453E-A1A6-E15E1963E763}"/>
    <dgm:cxn modelId="{E9B5F977-4574-4986-BB18-0F247FA2D153}" type="presParOf" srcId="{E6420971-D815-4C3C-AC28-565032E7CBC3}" destId="{ECBB955A-B2BF-4296-8856-6CF933E8D43A}" srcOrd="0" destOrd="0" presId="urn:microsoft.com/office/officeart/2008/layout/LinedList"/>
    <dgm:cxn modelId="{FC2F8C12-F941-4482-B734-3A2ED31BE50E}" type="presParOf" srcId="{E6420971-D815-4C3C-AC28-565032E7CBC3}" destId="{A04275D1-9EC8-48A6-891A-AC20999C9431}" srcOrd="1" destOrd="0" presId="urn:microsoft.com/office/officeart/2008/layout/LinedList"/>
    <dgm:cxn modelId="{3E504F20-B7AF-42B5-8622-E35664E2E56F}" type="presParOf" srcId="{A04275D1-9EC8-48A6-891A-AC20999C9431}" destId="{2CD026F5-8732-4FB1-BA1A-51166474440C}" srcOrd="0" destOrd="0" presId="urn:microsoft.com/office/officeart/2008/layout/LinedList"/>
    <dgm:cxn modelId="{BFBD3BD1-80F4-453D-ACF9-AA57FE10B040}" type="presParOf" srcId="{A04275D1-9EC8-48A6-891A-AC20999C9431}" destId="{6D81C626-7226-4A6F-8D0B-598C804A84A3}" srcOrd="1" destOrd="0" presId="urn:microsoft.com/office/officeart/2008/layout/LinedList"/>
    <dgm:cxn modelId="{9C47E0F6-50F2-46DC-B008-0E77F9266B2E}" type="presParOf" srcId="{E6420971-D815-4C3C-AC28-565032E7CBC3}" destId="{2FA33AA4-2608-4235-8CED-9A6BC22F82BE}" srcOrd="2" destOrd="0" presId="urn:microsoft.com/office/officeart/2008/layout/LinedList"/>
    <dgm:cxn modelId="{C4558899-7C8F-48C6-B805-F5526B6245E1}" type="presParOf" srcId="{E6420971-D815-4C3C-AC28-565032E7CBC3}" destId="{3D8659A8-08F5-4A0F-9D3C-0128C5DB6023}" srcOrd="3" destOrd="0" presId="urn:microsoft.com/office/officeart/2008/layout/LinedList"/>
    <dgm:cxn modelId="{DA0FB7DF-2751-4D7B-9625-9ACE5A1D2830}" type="presParOf" srcId="{3D8659A8-08F5-4A0F-9D3C-0128C5DB6023}" destId="{F2A33DED-586E-4687-A127-17B9AA81236F}" srcOrd="0" destOrd="0" presId="urn:microsoft.com/office/officeart/2008/layout/LinedList"/>
    <dgm:cxn modelId="{D10942AA-41B4-4E67-86B4-385DBFEE3A95}" type="presParOf" srcId="{3D8659A8-08F5-4A0F-9D3C-0128C5DB6023}" destId="{2223FF4E-E71F-428D-B12F-EA9A8A1F187A}" srcOrd="1" destOrd="0" presId="urn:microsoft.com/office/officeart/2008/layout/LinedList"/>
    <dgm:cxn modelId="{B58CC782-FA1E-4775-8EF0-5C3D48CF6946}" type="presParOf" srcId="{E6420971-D815-4C3C-AC28-565032E7CBC3}" destId="{BA1DDA6F-44FC-426F-81F1-1A82CE3E1360}" srcOrd="4" destOrd="0" presId="urn:microsoft.com/office/officeart/2008/layout/LinedList"/>
    <dgm:cxn modelId="{ED88A99E-63E1-4042-8A02-5246618FA3DB}" type="presParOf" srcId="{E6420971-D815-4C3C-AC28-565032E7CBC3}" destId="{45C55717-6FA1-4315-8D98-6C3E00E0D1CC}" srcOrd="5" destOrd="0" presId="urn:microsoft.com/office/officeart/2008/layout/LinedList"/>
    <dgm:cxn modelId="{C4F4BF67-16AE-4362-86A1-385F4D0B0C87}" type="presParOf" srcId="{45C55717-6FA1-4315-8D98-6C3E00E0D1CC}" destId="{C7F95E11-F206-45BA-B77F-1C2EF1C15010}" srcOrd="0" destOrd="0" presId="urn:microsoft.com/office/officeart/2008/layout/LinedList"/>
    <dgm:cxn modelId="{32FEA024-FA29-4893-9E64-E17B36C8150C}" type="presParOf" srcId="{45C55717-6FA1-4315-8D98-6C3E00E0D1CC}" destId="{8C6C16AF-74B7-42F0-B6D7-37BE37591BF6}" srcOrd="1" destOrd="0" presId="urn:microsoft.com/office/officeart/2008/layout/LinedList"/>
    <dgm:cxn modelId="{2DE81E09-0A89-4F30-89F1-983500657D61}" type="presParOf" srcId="{E6420971-D815-4C3C-AC28-565032E7CBC3}" destId="{5659E73E-C3CC-428E-993D-1020CE359CE9}" srcOrd="6" destOrd="0" presId="urn:microsoft.com/office/officeart/2008/layout/LinedList"/>
    <dgm:cxn modelId="{A4A9A810-F0F5-498F-8124-C3F40D6229A0}" type="presParOf" srcId="{E6420971-D815-4C3C-AC28-565032E7CBC3}" destId="{87C20615-8B25-471F-98AD-6E559BF169F0}" srcOrd="7" destOrd="0" presId="urn:microsoft.com/office/officeart/2008/layout/LinedList"/>
    <dgm:cxn modelId="{F0EBC40C-ED99-4625-B4CF-F0C48F5D70BE}" type="presParOf" srcId="{87C20615-8B25-471F-98AD-6E559BF169F0}" destId="{9C7B27E2-1215-4E87-9D2D-7A585DC510C7}" srcOrd="0" destOrd="0" presId="urn:microsoft.com/office/officeart/2008/layout/LinedList"/>
    <dgm:cxn modelId="{D459E3D9-70BF-4919-AE88-73179984F523}" type="presParOf" srcId="{87C20615-8B25-471F-98AD-6E559BF169F0}" destId="{54AF3583-0F82-428F-8F09-EEFAAC95BA65}" srcOrd="1" destOrd="0" presId="urn:microsoft.com/office/officeart/2008/layout/LinedList"/>
    <dgm:cxn modelId="{67DCE205-8CB7-4656-8566-E2603DD057F3}" type="presParOf" srcId="{E6420971-D815-4C3C-AC28-565032E7CBC3}" destId="{85BF6350-B720-47AD-A414-533E30802CAF}" srcOrd="8" destOrd="0" presId="urn:microsoft.com/office/officeart/2008/layout/LinedList"/>
    <dgm:cxn modelId="{A717A8BA-EEB2-4336-A541-FB9149876A80}" type="presParOf" srcId="{E6420971-D815-4C3C-AC28-565032E7CBC3}" destId="{9B2EA79C-F563-4050-B55D-AC1DC204DDFC}" srcOrd="9" destOrd="0" presId="urn:microsoft.com/office/officeart/2008/layout/LinedList"/>
    <dgm:cxn modelId="{5B8EA0DD-6FB2-40ED-A34B-24D3B40F541F}" type="presParOf" srcId="{9B2EA79C-F563-4050-B55D-AC1DC204DDFC}" destId="{ED4F666E-F1EC-44FA-B88F-984B34824669}" srcOrd="0" destOrd="0" presId="urn:microsoft.com/office/officeart/2008/layout/LinedList"/>
    <dgm:cxn modelId="{1501DCDD-AE57-481F-80E8-164219E2BCE4}" type="presParOf" srcId="{9B2EA79C-F563-4050-B55D-AC1DC204DDFC}" destId="{31A56DE0-0F53-477B-89FE-4FB12792461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123F32F-EB78-47D6-B42A-D20ED3C032E0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E3BDEA8-0766-47F4-B909-541853C063EB}">
      <dgm:prSet/>
      <dgm:spPr/>
      <dgm:t>
        <a:bodyPr/>
        <a:lstStyle/>
        <a:p>
          <a:pPr>
            <a:defRPr cap="all"/>
          </a:pPr>
          <a:r>
            <a:rPr lang="nl-BE"/>
            <a:t>Ethiek?</a:t>
          </a:r>
          <a:endParaRPr lang="en-US"/>
        </a:p>
      </dgm:t>
    </dgm:pt>
    <dgm:pt modelId="{880529BA-EED6-40A0-A8E6-C95734C15E29}" type="parTrans" cxnId="{92047087-6D21-4AC1-8B7D-A06FE418A573}">
      <dgm:prSet/>
      <dgm:spPr/>
      <dgm:t>
        <a:bodyPr/>
        <a:lstStyle/>
        <a:p>
          <a:endParaRPr lang="en-US"/>
        </a:p>
      </dgm:t>
    </dgm:pt>
    <dgm:pt modelId="{13B82C8D-91EE-4CCE-98D2-7EB1F0BFDDDE}" type="sibTrans" cxnId="{92047087-6D21-4AC1-8B7D-A06FE418A573}">
      <dgm:prSet/>
      <dgm:spPr/>
      <dgm:t>
        <a:bodyPr/>
        <a:lstStyle/>
        <a:p>
          <a:endParaRPr lang="en-US"/>
        </a:p>
      </dgm:t>
    </dgm:pt>
    <dgm:pt modelId="{3179DB9F-CEC0-4F85-9A8B-34F8FEBD18E1}">
      <dgm:prSet/>
      <dgm:spPr/>
      <dgm:t>
        <a:bodyPr/>
        <a:lstStyle/>
        <a:p>
          <a:pPr>
            <a:defRPr cap="all"/>
          </a:pPr>
          <a:r>
            <a:rPr lang="nl-BE"/>
            <a:t>Vooringenomenheid AI-modellen? (Bv. Anthropic vs. OpenAI)</a:t>
          </a:r>
          <a:endParaRPr lang="en-US"/>
        </a:p>
      </dgm:t>
    </dgm:pt>
    <dgm:pt modelId="{DAAE31E4-CC99-4818-81BA-44BE1239D329}" type="parTrans" cxnId="{73BA7210-FDE9-4D77-8E88-CE49112F6D6F}">
      <dgm:prSet/>
      <dgm:spPr/>
      <dgm:t>
        <a:bodyPr/>
        <a:lstStyle/>
        <a:p>
          <a:endParaRPr lang="en-US"/>
        </a:p>
      </dgm:t>
    </dgm:pt>
    <dgm:pt modelId="{7476366E-210A-4750-AC54-B2DF4EFD55B5}" type="sibTrans" cxnId="{73BA7210-FDE9-4D77-8E88-CE49112F6D6F}">
      <dgm:prSet/>
      <dgm:spPr/>
      <dgm:t>
        <a:bodyPr/>
        <a:lstStyle/>
        <a:p>
          <a:endParaRPr lang="en-US"/>
        </a:p>
      </dgm:t>
    </dgm:pt>
    <dgm:pt modelId="{F3C2DC72-B841-46E4-B23F-F19A0B6C27F3}">
      <dgm:prSet/>
      <dgm:spPr/>
      <dgm:t>
        <a:bodyPr/>
        <a:lstStyle/>
        <a:p>
          <a:pPr>
            <a:defRPr cap="all"/>
          </a:pPr>
          <a:r>
            <a:rPr lang="nl-BE"/>
            <a:t>Kritische blik blijft belangrijk</a:t>
          </a:r>
          <a:endParaRPr lang="en-US"/>
        </a:p>
      </dgm:t>
    </dgm:pt>
    <dgm:pt modelId="{03274165-421F-4458-8A98-0346EF368CF9}" type="parTrans" cxnId="{05075AA6-EB6B-4967-9438-23415F7A81E5}">
      <dgm:prSet/>
      <dgm:spPr/>
      <dgm:t>
        <a:bodyPr/>
        <a:lstStyle/>
        <a:p>
          <a:endParaRPr lang="en-US"/>
        </a:p>
      </dgm:t>
    </dgm:pt>
    <dgm:pt modelId="{CE24F83D-33EE-46A8-BCF7-442D9D2EA881}" type="sibTrans" cxnId="{05075AA6-EB6B-4967-9438-23415F7A81E5}">
      <dgm:prSet/>
      <dgm:spPr/>
      <dgm:t>
        <a:bodyPr/>
        <a:lstStyle/>
        <a:p>
          <a:endParaRPr lang="en-US"/>
        </a:p>
      </dgm:t>
    </dgm:pt>
    <dgm:pt modelId="{015886FF-685F-46FE-83BD-4AE9A68E8E23}" type="pres">
      <dgm:prSet presAssocID="{C123F32F-EB78-47D6-B42A-D20ED3C032E0}" presName="root" presStyleCnt="0">
        <dgm:presLayoutVars>
          <dgm:dir/>
          <dgm:resizeHandles val="exact"/>
        </dgm:presLayoutVars>
      </dgm:prSet>
      <dgm:spPr/>
    </dgm:pt>
    <dgm:pt modelId="{47C87EFB-2367-45C3-A33B-FA2CE73C52C2}" type="pres">
      <dgm:prSet presAssocID="{9E3BDEA8-0766-47F4-B909-541853C063EB}" presName="compNode" presStyleCnt="0"/>
      <dgm:spPr/>
    </dgm:pt>
    <dgm:pt modelId="{D953FBC6-BEEA-4FD4-829B-E3CA598FA649}" type="pres">
      <dgm:prSet presAssocID="{9E3BDEA8-0766-47F4-B909-541853C063EB}" presName="iconBgRect" presStyleLbl="bgShp" presStyleIdx="0" presStyleCnt="3"/>
      <dgm:spPr/>
    </dgm:pt>
    <dgm:pt modelId="{CFC05D4E-E343-4A40-B868-C97EB2E3BA3C}" type="pres">
      <dgm:prSet presAssocID="{9E3BDEA8-0766-47F4-B909-541853C063E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CB15DF7D-688B-44D8-A14C-DCA70CDD525E}" type="pres">
      <dgm:prSet presAssocID="{9E3BDEA8-0766-47F4-B909-541853C063EB}" presName="spaceRect" presStyleCnt="0"/>
      <dgm:spPr/>
    </dgm:pt>
    <dgm:pt modelId="{8076E1D4-19C7-4962-A6E1-2E8C1F6A4739}" type="pres">
      <dgm:prSet presAssocID="{9E3BDEA8-0766-47F4-B909-541853C063EB}" presName="textRect" presStyleLbl="revTx" presStyleIdx="0" presStyleCnt="3">
        <dgm:presLayoutVars>
          <dgm:chMax val="1"/>
          <dgm:chPref val="1"/>
        </dgm:presLayoutVars>
      </dgm:prSet>
      <dgm:spPr/>
    </dgm:pt>
    <dgm:pt modelId="{CDA4C7F7-186D-46EE-A553-019C12172F98}" type="pres">
      <dgm:prSet presAssocID="{13B82C8D-91EE-4CCE-98D2-7EB1F0BFDDDE}" presName="sibTrans" presStyleCnt="0"/>
      <dgm:spPr/>
    </dgm:pt>
    <dgm:pt modelId="{E25F8CE7-1B88-424E-81D2-26C952684243}" type="pres">
      <dgm:prSet presAssocID="{3179DB9F-CEC0-4F85-9A8B-34F8FEBD18E1}" presName="compNode" presStyleCnt="0"/>
      <dgm:spPr/>
    </dgm:pt>
    <dgm:pt modelId="{50E632D2-6A83-4CA7-9101-FB191F77870F}" type="pres">
      <dgm:prSet presAssocID="{3179DB9F-CEC0-4F85-9A8B-34F8FEBD18E1}" presName="iconBgRect" presStyleLbl="bgShp" presStyleIdx="1" presStyleCnt="3"/>
      <dgm:spPr/>
    </dgm:pt>
    <dgm:pt modelId="{D0B94D37-AEE8-405E-A67C-8ABC1E87B21B}" type="pres">
      <dgm:prSet presAssocID="{3179DB9F-CEC0-4F85-9A8B-34F8FEBD18E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bbelsteen"/>
        </a:ext>
      </dgm:extLst>
    </dgm:pt>
    <dgm:pt modelId="{FC1454DE-EA07-4860-B393-2613453D6F6C}" type="pres">
      <dgm:prSet presAssocID="{3179DB9F-CEC0-4F85-9A8B-34F8FEBD18E1}" presName="spaceRect" presStyleCnt="0"/>
      <dgm:spPr/>
    </dgm:pt>
    <dgm:pt modelId="{386A8303-E259-4696-9CB4-A9B448DC03BF}" type="pres">
      <dgm:prSet presAssocID="{3179DB9F-CEC0-4F85-9A8B-34F8FEBD18E1}" presName="textRect" presStyleLbl="revTx" presStyleIdx="1" presStyleCnt="3">
        <dgm:presLayoutVars>
          <dgm:chMax val="1"/>
          <dgm:chPref val="1"/>
        </dgm:presLayoutVars>
      </dgm:prSet>
      <dgm:spPr/>
    </dgm:pt>
    <dgm:pt modelId="{6EF087B7-C75D-40F8-B470-F57593E1962B}" type="pres">
      <dgm:prSet presAssocID="{7476366E-210A-4750-AC54-B2DF4EFD55B5}" presName="sibTrans" presStyleCnt="0"/>
      <dgm:spPr/>
    </dgm:pt>
    <dgm:pt modelId="{39FB0D2D-6CC9-4DF1-A7E8-7DBA7CE30C7B}" type="pres">
      <dgm:prSet presAssocID="{F3C2DC72-B841-46E4-B23F-F19A0B6C27F3}" presName="compNode" presStyleCnt="0"/>
      <dgm:spPr/>
    </dgm:pt>
    <dgm:pt modelId="{217BDF27-AA65-4653-A8CE-96DD0145FE5A}" type="pres">
      <dgm:prSet presAssocID="{F3C2DC72-B841-46E4-B23F-F19A0B6C27F3}" presName="iconBgRect" presStyleLbl="bgShp" presStyleIdx="2" presStyleCnt="3"/>
      <dgm:spPr/>
    </dgm:pt>
    <dgm:pt modelId="{BE13A7B4-4194-449B-B226-C67C44870601}" type="pres">
      <dgm:prSet presAssocID="{F3C2DC72-B841-46E4-B23F-F19A0B6C27F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og"/>
        </a:ext>
      </dgm:extLst>
    </dgm:pt>
    <dgm:pt modelId="{E2CC96C6-CA26-4B95-96C4-04952A60C390}" type="pres">
      <dgm:prSet presAssocID="{F3C2DC72-B841-46E4-B23F-F19A0B6C27F3}" presName="spaceRect" presStyleCnt="0"/>
      <dgm:spPr/>
    </dgm:pt>
    <dgm:pt modelId="{5F43C9C3-9A13-4D8F-97DA-515430F04128}" type="pres">
      <dgm:prSet presAssocID="{F3C2DC72-B841-46E4-B23F-F19A0B6C27F3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73BA7210-FDE9-4D77-8E88-CE49112F6D6F}" srcId="{C123F32F-EB78-47D6-B42A-D20ED3C032E0}" destId="{3179DB9F-CEC0-4F85-9A8B-34F8FEBD18E1}" srcOrd="1" destOrd="0" parTransId="{DAAE31E4-CC99-4818-81BA-44BE1239D329}" sibTransId="{7476366E-210A-4750-AC54-B2DF4EFD55B5}"/>
    <dgm:cxn modelId="{73616D18-2F47-4B6B-96E3-83481B71747E}" type="presOf" srcId="{3179DB9F-CEC0-4F85-9A8B-34F8FEBD18E1}" destId="{386A8303-E259-4696-9CB4-A9B448DC03BF}" srcOrd="0" destOrd="0" presId="urn:microsoft.com/office/officeart/2018/5/layout/IconCircleLabelList"/>
    <dgm:cxn modelId="{29A72F37-29B8-4C18-8EEB-92EDBB71E15B}" type="presOf" srcId="{C123F32F-EB78-47D6-B42A-D20ED3C032E0}" destId="{015886FF-685F-46FE-83BD-4AE9A68E8E23}" srcOrd="0" destOrd="0" presId="urn:microsoft.com/office/officeart/2018/5/layout/IconCircleLabelList"/>
    <dgm:cxn modelId="{69E5BE6F-7BF8-472F-8B26-D4E6267097C1}" type="presOf" srcId="{9E3BDEA8-0766-47F4-B909-541853C063EB}" destId="{8076E1D4-19C7-4962-A6E1-2E8C1F6A4739}" srcOrd="0" destOrd="0" presId="urn:microsoft.com/office/officeart/2018/5/layout/IconCircleLabelList"/>
    <dgm:cxn modelId="{92047087-6D21-4AC1-8B7D-A06FE418A573}" srcId="{C123F32F-EB78-47D6-B42A-D20ED3C032E0}" destId="{9E3BDEA8-0766-47F4-B909-541853C063EB}" srcOrd="0" destOrd="0" parTransId="{880529BA-EED6-40A0-A8E6-C95734C15E29}" sibTransId="{13B82C8D-91EE-4CCE-98D2-7EB1F0BFDDDE}"/>
    <dgm:cxn modelId="{05075AA6-EB6B-4967-9438-23415F7A81E5}" srcId="{C123F32F-EB78-47D6-B42A-D20ED3C032E0}" destId="{F3C2DC72-B841-46E4-B23F-F19A0B6C27F3}" srcOrd="2" destOrd="0" parTransId="{03274165-421F-4458-8A98-0346EF368CF9}" sibTransId="{CE24F83D-33EE-46A8-BCF7-442D9D2EA881}"/>
    <dgm:cxn modelId="{3138AFDD-CDD1-4B76-8BBE-DE17DBC40A62}" type="presOf" srcId="{F3C2DC72-B841-46E4-B23F-F19A0B6C27F3}" destId="{5F43C9C3-9A13-4D8F-97DA-515430F04128}" srcOrd="0" destOrd="0" presId="urn:microsoft.com/office/officeart/2018/5/layout/IconCircleLabelList"/>
    <dgm:cxn modelId="{D2824BCC-9BC9-42AC-A47C-8EDAD5F07D77}" type="presParOf" srcId="{015886FF-685F-46FE-83BD-4AE9A68E8E23}" destId="{47C87EFB-2367-45C3-A33B-FA2CE73C52C2}" srcOrd="0" destOrd="0" presId="urn:microsoft.com/office/officeart/2018/5/layout/IconCircleLabelList"/>
    <dgm:cxn modelId="{D1DAD851-6D4F-4188-8A96-EEA57DC37666}" type="presParOf" srcId="{47C87EFB-2367-45C3-A33B-FA2CE73C52C2}" destId="{D953FBC6-BEEA-4FD4-829B-E3CA598FA649}" srcOrd="0" destOrd="0" presId="urn:microsoft.com/office/officeart/2018/5/layout/IconCircleLabelList"/>
    <dgm:cxn modelId="{50C5AB2D-97AC-4F7C-A866-B134EF512674}" type="presParOf" srcId="{47C87EFB-2367-45C3-A33B-FA2CE73C52C2}" destId="{CFC05D4E-E343-4A40-B868-C97EB2E3BA3C}" srcOrd="1" destOrd="0" presId="urn:microsoft.com/office/officeart/2018/5/layout/IconCircleLabelList"/>
    <dgm:cxn modelId="{BFC0CC6F-48AE-49E3-BC2F-F42E5396A4A3}" type="presParOf" srcId="{47C87EFB-2367-45C3-A33B-FA2CE73C52C2}" destId="{CB15DF7D-688B-44D8-A14C-DCA70CDD525E}" srcOrd="2" destOrd="0" presId="urn:microsoft.com/office/officeart/2018/5/layout/IconCircleLabelList"/>
    <dgm:cxn modelId="{475A7D73-AF7A-43E1-AEDE-9C1F9BA088D5}" type="presParOf" srcId="{47C87EFB-2367-45C3-A33B-FA2CE73C52C2}" destId="{8076E1D4-19C7-4962-A6E1-2E8C1F6A4739}" srcOrd="3" destOrd="0" presId="urn:microsoft.com/office/officeart/2018/5/layout/IconCircleLabelList"/>
    <dgm:cxn modelId="{B12E2B29-61E4-4477-BCE0-519E16C99BCD}" type="presParOf" srcId="{015886FF-685F-46FE-83BD-4AE9A68E8E23}" destId="{CDA4C7F7-186D-46EE-A553-019C12172F98}" srcOrd="1" destOrd="0" presId="urn:microsoft.com/office/officeart/2018/5/layout/IconCircleLabelList"/>
    <dgm:cxn modelId="{6A39263A-5313-41A7-BA00-D8BD8940B86E}" type="presParOf" srcId="{015886FF-685F-46FE-83BD-4AE9A68E8E23}" destId="{E25F8CE7-1B88-424E-81D2-26C952684243}" srcOrd="2" destOrd="0" presId="urn:microsoft.com/office/officeart/2018/5/layout/IconCircleLabelList"/>
    <dgm:cxn modelId="{3EC35D0B-9057-489A-A6A0-1D8A22D5236F}" type="presParOf" srcId="{E25F8CE7-1B88-424E-81D2-26C952684243}" destId="{50E632D2-6A83-4CA7-9101-FB191F77870F}" srcOrd="0" destOrd="0" presId="urn:microsoft.com/office/officeart/2018/5/layout/IconCircleLabelList"/>
    <dgm:cxn modelId="{B64D42C9-38BD-4B16-B9CD-927D500B0CB3}" type="presParOf" srcId="{E25F8CE7-1B88-424E-81D2-26C952684243}" destId="{D0B94D37-AEE8-405E-A67C-8ABC1E87B21B}" srcOrd="1" destOrd="0" presId="urn:microsoft.com/office/officeart/2018/5/layout/IconCircleLabelList"/>
    <dgm:cxn modelId="{3E68FE66-2F30-4F88-9716-B31B01E00B7E}" type="presParOf" srcId="{E25F8CE7-1B88-424E-81D2-26C952684243}" destId="{FC1454DE-EA07-4860-B393-2613453D6F6C}" srcOrd="2" destOrd="0" presId="urn:microsoft.com/office/officeart/2018/5/layout/IconCircleLabelList"/>
    <dgm:cxn modelId="{E95DB1FD-3509-4DF9-8D74-45A9915A27AC}" type="presParOf" srcId="{E25F8CE7-1B88-424E-81D2-26C952684243}" destId="{386A8303-E259-4696-9CB4-A9B448DC03BF}" srcOrd="3" destOrd="0" presId="urn:microsoft.com/office/officeart/2018/5/layout/IconCircleLabelList"/>
    <dgm:cxn modelId="{6BC7AC4B-A7DD-4087-902D-9BE017737034}" type="presParOf" srcId="{015886FF-685F-46FE-83BD-4AE9A68E8E23}" destId="{6EF087B7-C75D-40F8-B470-F57593E1962B}" srcOrd="3" destOrd="0" presId="urn:microsoft.com/office/officeart/2018/5/layout/IconCircleLabelList"/>
    <dgm:cxn modelId="{AC62C9CB-FFAE-421C-BE69-7A7B48CF9570}" type="presParOf" srcId="{015886FF-685F-46FE-83BD-4AE9A68E8E23}" destId="{39FB0D2D-6CC9-4DF1-A7E8-7DBA7CE30C7B}" srcOrd="4" destOrd="0" presId="urn:microsoft.com/office/officeart/2018/5/layout/IconCircleLabelList"/>
    <dgm:cxn modelId="{930ABF10-F231-442F-8277-3767956F826A}" type="presParOf" srcId="{39FB0D2D-6CC9-4DF1-A7E8-7DBA7CE30C7B}" destId="{217BDF27-AA65-4653-A8CE-96DD0145FE5A}" srcOrd="0" destOrd="0" presId="urn:microsoft.com/office/officeart/2018/5/layout/IconCircleLabelList"/>
    <dgm:cxn modelId="{C03F7C08-6A41-466B-B383-DDCB33CD1608}" type="presParOf" srcId="{39FB0D2D-6CC9-4DF1-A7E8-7DBA7CE30C7B}" destId="{BE13A7B4-4194-449B-B226-C67C44870601}" srcOrd="1" destOrd="0" presId="urn:microsoft.com/office/officeart/2018/5/layout/IconCircleLabelList"/>
    <dgm:cxn modelId="{44290BAA-5AA8-4034-A47D-FE4515100EB2}" type="presParOf" srcId="{39FB0D2D-6CC9-4DF1-A7E8-7DBA7CE30C7B}" destId="{E2CC96C6-CA26-4B95-96C4-04952A60C390}" srcOrd="2" destOrd="0" presId="urn:microsoft.com/office/officeart/2018/5/layout/IconCircleLabelList"/>
    <dgm:cxn modelId="{4DA164EC-9C25-4D15-A9F2-086CC962667A}" type="presParOf" srcId="{39FB0D2D-6CC9-4DF1-A7E8-7DBA7CE30C7B}" destId="{5F43C9C3-9A13-4D8F-97DA-515430F0412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59C6B14-A535-452F-8249-E496CB511909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509EB88-CBB5-403B-B217-311EF48CDC82}">
      <dgm:prSet/>
      <dgm:spPr/>
      <dgm:t>
        <a:bodyPr/>
        <a:lstStyle/>
        <a:p>
          <a:r>
            <a:rPr lang="nl-BE"/>
            <a:t>EdX: </a:t>
          </a:r>
          <a:r>
            <a:rPr lang="nl-BE">
              <a:hlinkClick xmlns:r="http://schemas.openxmlformats.org/officeDocument/2006/relationships" r:id="rId1"/>
            </a:rPr>
            <a:t>https://www.edx.org/learn/artificial-intelligence</a:t>
          </a:r>
          <a:endParaRPr lang="en-US"/>
        </a:p>
      </dgm:t>
    </dgm:pt>
    <dgm:pt modelId="{154C0D34-1FCB-4DC3-90FA-D67BE9E0440C}" type="parTrans" cxnId="{9CAA22F8-E93C-40EC-B9C4-D5F8DFE55C6C}">
      <dgm:prSet/>
      <dgm:spPr/>
      <dgm:t>
        <a:bodyPr/>
        <a:lstStyle/>
        <a:p>
          <a:endParaRPr lang="en-US"/>
        </a:p>
      </dgm:t>
    </dgm:pt>
    <dgm:pt modelId="{D8209D22-23ED-4935-BFFD-66BD54A45329}" type="sibTrans" cxnId="{9CAA22F8-E93C-40EC-B9C4-D5F8DFE55C6C}">
      <dgm:prSet/>
      <dgm:spPr/>
      <dgm:t>
        <a:bodyPr/>
        <a:lstStyle/>
        <a:p>
          <a:endParaRPr lang="en-US"/>
        </a:p>
      </dgm:t>
    </dgm:pt>
    <dgm:pt modelId="{C0414BDB-B316-47C5-926C-3F72BE7AA976}">
      <dgm:prSet/>
      <dgm:spPr/>
      <dgm:t>
        <a:bodyPr/>
        <a:lstStyle/>
        <a:p>
          <a:r>
            <a:rPr lang="nl-BE"/>
            <a:t>Coursera: </a:t>
          </a:r>
          <a:r>
            <a:rPr lang="nl-BE">
              <a:hlinkClick xmlns:r="http://schemas.openxmlformats.org/officeDocument/2006/relationships" r:id="rId2"/>
            </a:rPr>
            <a:t>https://www.coursera.org/learn/machine-learning</a:t>
          </a:r>
          <a:endParaRPr lang="en-US"/>
        </a:p>
      </dgm:t>
    </dgm:pt>
    <dgm:pt modelId="{E67CBFE9-59A7-48A9-8D46-2A7C4D9C90B0}" type="parTrans" cxnId="{DD6CCD83-25ED-485C-984B-1C0251BCBF09}">
      <dgm:prSet/>
      <dgm:spPr/>
      <dgm:t>
        <a:bodyPr/>
        <a:lstStyle/>
        <a:p>
          <a:endParaRPr lang="en-US"/>
        </a:p>
      </dgm:t>
    </dgm:pt>
    <dgm:pt modelId="{E1F32788-F0B1-4E7B-84E4-FB6969D137D7}" type="sibTrans" cxnId="{DD6CCD83-25ED-485C-984B-1C0251BCBF09}">
      <dgm:prSet/>
      <dgm:spPr/>
      <dgm:t>
        <a:bodyPr/>
        <a:lstStyle/>
        <a:p>
          <a:endParaRPr lang="en-US"/>
        </a:p>
      </dgm:t>
    </dgm:pt>
    <dgm:pt modelId="{164D34FE-F39A-4387-95CD-301DD66BE979}" type="pres">
      <dgm:prSet presAssocID="{059C6B14-A535-452F-8249-E496CB511909}" presName="root" presStyleCnt="0">
        <dgm:presLayoutVars>
          <dgm:dir/>
          <dgm:resizeHandles val="exact"/>
        </dgm:presLayoutVars>
      </dgm:prSet>
      <dgm:spPr/>
    </dgm:pt>
    <dgm:pt modelId="{853EBD9A-E3EE-4F72-A170-55F948D6DB5E}" type="pres">
      <dgm:prSet presAssocID="{9509EB88-CBB5-403B-B217-311EF48CDC82}" presName="compNode" presStyleCnt="0"/>
      <dgm:spPr/>
    </dgm:pt>
    <dgm:pt modelId="{1D0518E1-9222-4CAE-A33E-3269EFE95316}" type="pres">
      <dgm:prSet presAssocID="{9509EB88-CBB5-403B-B217-311EF48CDC82}" presName="iconRect" presStyleLbl="node1" presStyleIdx="0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ts"/>
        </a:ext>
      </dgm:extLst>
    </dgm:pt>
    <dgm:pt modelId="{66A747DF-8622-412C-B0DD-6DE7839E5925}" type="pres">
      <dgm:prSet presAssocID="{9509EB88-CBB5-403B-B217-311EF48CDC82}" presName="spaceRect" presStyleCnt="0"/>
      <dgm:spPr/>
    </dgm:pt>
    <dgm:pt modelId="{AE498A54-1192-4C57-861A-31806E48CDD2}" type="pres">
      <dgm:prSet presAssocID="{9509EB88-CBB5-403B-B217-311EF48CDC82}" presName="textRect" presStyleLbl="revTx" presStyleIdx="0" presStyleCnt="2">
        <dgm:presLayoutVars>
          <dgm:chMax val="1"/>
          <dgm:chPref val="1"/>
        </dgm:presLayoutVars>
      </dgm:prSet>
      <dgm:spPr/>
    </dgm:pt>
    <dgm:pt modelId="{86D1EE3D-8BD3-4225-A6AB-D4859C779167}" type="pres">
      <dgm:prSet presAssocID="{D8209D22-23ED-4935-BFFD-66BD54A45329}" presName="sibTrans" presStyleCnt="0"/>
      <dgm:spPr/>
    </dgm:pt>
    <dgm:pt modelId="{C7730ED5-2778-433D-810E-2CDE815B88FC}" type="pres">
      <dgm:prSet presAssocID="{C0414BDB-B316-47C5-926C-3F72BE7AA976}" presName="compNode" presStyleCnt="0"/>
      <dgm:spPr/>
    </dgm:pt>
    <dgm:pt modelId="{0EC40D97-0BD5-4BAF-AF1A-53B1EC22B4C5}" type="pres">
      <dgm:prSet presAssocID="{C0414BDB-B316-47C5-926C-3F72BE7AA976}" presName="iconRect" presStyleLbl="node1" presStyleIdx="1" presStyleCnt="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dertitels"/>
        </a:ext>
      </dgm:extLst>
    </dgm:pt>
    <dgm:pt modelId="{094BFD2E-21A0-4336-B34C-2A78CDFFF0E8}" type="pres">
      <dgm:prSet presAssocID="{C0414BDB-B316-47C5-926C-3F72BE7AA976}" presName="spaceRect" presStyleCnt="0"/>
      <dgm:spPr/>
    </dgm:pt>
    <dgm:pt modelId="{77706A20-A73A-4A0B-8505-4BB85E81C515}" type="pres">
      <dgm:prSet presAssocID="{C0414BDB-B316-47C5-926C-3F72BE7AA976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02EEC90A-4B40-47C5-8FE2-E0B1DF6903AD}" type="presOf" srcId="{C0414BDB-B316-47C5-926C-3F72BE7AA976}" destId="{77706A20-A73A-4A0B-8505-4BB85E81C515}" srcOrd="0" destOrd="0" presId="urn:microsoft.com/office/officeart/2018/2/layout/IconLabelList"/>
    <dgm:cxn modelId="{1E35E50E-7104-481E-A564-FCED1D353067}" type="presOf" srcId="{059C6B14-A535-452F-8249-E496CB511909}" destId="{164D34FE-F39A-4387-95CD-301DD66BE979}" srcOrd="0" destOrd="0" presId="urn:microsoft.com/office/officeart/2018/2/layout/IconLabelList"/>
    <dgm:cxn modelId="{C94CE049-AE57-4682-9019-FC053117C095}" type="presOf" srcId="{9509EB88-CBB5-403B-B217-311EF48CDC82}" destId="{AE498A54-1192-4C57-861A-31806E48CDD2}" srcOrd="0" destOrd="0" presId="urn:microsoft.com/office/officeart/2018/2/layout/IconLabelList"/>
    <dgm:cxn modelId="{DD6CCD83-25ED-485C-984B-1C0251BCBF09}" srcId="{059C6B14-A535-452F-8249-E496CB511909}" destId="{C0414BDB-B316-47C5-926C-3F72BE7AA976}" srcOrd="1" destOrd="0" parTransId="{E67CBFE9-59A7-48A9-8D46-2A7C4D9C90B0}" sibTransId="{E1F32788-F0B1-4E7B-84E4-FB6969D137D7}"/>
    <dgm:cxn modelId="{9CAA22F8-E93C-40EC-B9C4-D5F8DFE55C6C}" srcId="{059C6B14-A535-452F-8249-E496CB511909}" destId="{9509EB88-CBB5-403B-B217-311EF48CDC82}" srcOrd="0" destOrd="0" parTransId="{154C0D34-1FCB-4DC3-90FA-D67BE9E0440C}" sibTransId="{D8209D22-23ED-4935-BFFD-66BD54A45329}"/>
    <dgm:cxn modelId="{1F91A8A6-DAE8-48B2-8835-61E5E94B4D3F}" type="presParOf" srcId="{164D34FE-F39A-4387-95CD-301DD66BE979}" destId="{853EBD9A-E3EE-4F72-A170-55F948D6DB5E}" srcOrd="0" destOrd="0" presId="urn:microsoft.com/office/officeart/2018/2/layout/IconLabelList"/>
    <dgm:cxn modelId="{1A3BF09D-6950-4BAE-9EBC-0BD58391CDCA}" type="presParOf" srcId="{853EBD9A-E3EE-4F72-A170-55F948D6DB5E}" destId="{1D0518E1-9222-4CAE-A33E-3269EFE95316}" srcOrd="0" destOrd="0" presId="urn:microsoft.com/office/officeart/2018/2/layout/IconLabelList"/>
    <dgm:cxn modelId="{E17011F3-71D3-41D9-B184-48690A27AAA7}" type="presParOf" srcId="{853EBD9A-E3EE-4F72-A170-55F948D6DB5E}" destId="{66A747DF-8622-412C-B0DD-6DE7839E5925}" srcOrd="1" destOrd="0" presId="urn:microsoft.com/office/officeart/2018/2/layout/IconLabelList"/>
    <dgm:cxn modelId="{168C4F41-32D5-417B-8C5B-0B7630340922}" type="presParOf" srcId="{853EBD9A-E3EE-4F72-A170-55F948D6DB5E}" destId="{AE498A54-1192-4C57-861A-31806E48CDD2}" srcOrd="2" destOrd="0" presId="urn:microsoft.com/office/officeart/2018/2/layout/IconLabelList"/>
    <dgm:cxn modelId="{83B23DCE-6527-4DF8-AC71-DA1364A51A17}" type="presParOf" srcId="{164D34FE-F39A-4387-95CD-301DD66BE979}" destId="{86D1EE3D-8BD3-4225-A6AB-D4859C779167}" srcOrd="1" destOrd="0" presId="urn:microsoft.com/office/officeart/2018/2/layout/IconLabelList"/>
    <dgm:cxn modelId="{3DCFEEEF-EC0D-47B6-8B69-F4582F82C71D}" type="presParOf" srcId="{164D34FE-F39A-4387-95CD-301DD66BE979}" destId="{C7730ED5-2778-433D-810E-2CDE815B88FC}" srcOrd="2" destOrd="0" presId="urn:microsoft.com/office/officeart/2018/2/layout/IconLabelList"/>
    <dgm:cxn modelId="{1AE2079B-00DB-487B-8EC6-9C59F551F648}" type="presParOf" srcId="{C7730ED5-2778-433D-810E-2CDE815B88FC}" destId="{0EC40D97-0BD5-4BAF-AF1A-53B1EC22B4C5}" srcOrd="0" destOrd="0" presId="urn:microsoft.com/office/officeart/2018/2/layout/IconLabelList"/>
    <dgm:cxn modelId="{781238A7-4D7A-4FFC-BD6F-93CC42084CC6}" type="presParOf" srcId="{C7730ED5-2778-433D-810E-2CDE815B88FC}" destId="{094BFD2E-21A0-4336-B34C-2A78CDFFF0E8}" srcOrd="1" destOrd="0" presId="urn:microsoft.com/office/officeart/2018/2/layout/IconLabelList"/>
    <dgm:cxn modelId="{50D6BB98-E19B-4206-9097-1044B5342289}" type="presParOf" srcId="{C7730ED5-2778-433D-810E-2CDE815B88FC}" destId="{77706A20-A73A-4A0B-8505-4BB85E81C51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FA6402-235D-41F9-96CC-6AF573EAEE1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5BB0316-655F-44A7-8E6E-9137D9D3488F}">
      <dgm:prSet/>
      <dgm:spPr/>
      <dgm:t>
        <a:bodyPr/>
        <a:lstStyle/>
        <a:p>
          <a:r>
            <a:rPr lang="en-US" b="1" i="0" dirty="0" err="1"/>
            <a:t>Tijdlijn</a:t>
          </a:r>
          <a:r>
            <a:rPr lang="en-US" b="1" i="0" dirty="0"/>
            <a:t>:</a:t>
          </a:r>
          <a:r>
            <a:rPr lang="en-US" b="0" i="0" dirty="0"/>
            <a:t> van </a:t>
          </a:r>
          <a:r>
            <a:rPr lang="en-US" b="0" i="0" dirty="0" err="1"/>
            <a:t>simpele</a:t>
          </a:r>
          <a:r>
            <a:rPr lang="en-US" b="0" i="0" dirty="0"/>
            <a:t> </a:t>
          </a:r>
          <a:r>
            <a:rPr lang="en-US" b="0" i="0" dirty="0" err="1"/>
            <a:t>algoritmes</a:t>
          </a:r>
          <a:r>
            <a:rPr lang="en-US" b="0" i="0" dirty="0"/>
            <a:t> </a:t>
          </a:r>
          <a:r>
            <a:rPr lang="en-US" b="0" i="0" dirty="0" err="1"/>
            <a:t>naar</a:t>
          </a:r>
          <a:r>
            <a:rPr lang="en-US" b="0" i="0" dirty="0"/>
            <a:t> GPT-4o</a:t>
          </a:r>
          <a:endParaRPr lang="en-US" dirty="0"/>
        </a:p>
      </dgm:t>
    </dgm:pt>
    <dgm:pt modelId="{91EB01B4-3086-46BF-8827-82D4B0CF9C0D}" type="parTrans" cxnId="{778277C8-1815-4DE0-AB45-338C1B74990C}">
      <dgm:prSet/>
      <dgm:spPr/>
      <dgm:t>
        <a:bodyPr/>
        <a:lstStyle/>
        <a:p>
          <a:endParaRPr lang="en-US"/>
        </a:p>
      </dgm:t>
    </dgm:pt>
    <dgm:pt modelId="{FE3EEF46-4A3E-4E96-88C2-2E07FB81FC30}" type="sibTrans" cxnId="{778277C8-1815-4DE0-AB45-338C1B74990C}">
      <dgm:prSet/>
      <dgm:spPr/>
      <dgm:t>
        <a:bodyPr/>
        <a:lstStyle/>
        <a:p>
          <a:endParaRPr lang="en-US"/>
        </a:p>
      </dgm:t>
    </dgm:pt>
    <dgm:pt modelId="{2738E765-A008-40EA-85D3-3FDC22E5352E}">
      <dgm:prSet/>
      <dgm:spPr/>
      <dgm:t>
        <a:bodyPr/>
        <a:lstStyle/>
        <a:p>
          <a:r>
            <a:rPr lang="nl-NL" b="1" dirty="0"/>
            <a:t>Vooruitgang</a:t>
          </a:r>
          <a:r>
            <a:rPr lang="nl-NL" dirty="0"/>
            <a:t>: Machine </a:t>
          </a:r>
          <a:r>
            <a:rPr lang="nl-NL" dirty="0" err="1"/>
            <a:t>learning</a:t>
          </a:r>
          <a:r>
            <a:rPr lang="nl-NL" dirty="0"/>
            <a:t>, rekenkracht</a:t>
          </a:r>
          <a:endParaRPr lang="en-US" dirty="0"/>
        </a:p>
      </dgm:t>
    </dgm:pt>
    <dgm:pt modelId="{45063D4E-C4A0-4375-B715-515C1A9288CD}" type="parTrans" cxnId="{34833B98-7ED8-4F7E-8BE2-D2C0AFE10716}">
      <dgm:prSet/>
      <dgm:spPr/>
      <dgm:t>
        <a:bodyPr/>
        <a:lstStyle/>
        <a:p>
          <a:endParaRPr lang="en-US"/>
        </a:p>
      </dgm:t>
    </dgm:pt>
    <dgm:pt modelId="{72910CB9-6C41-48B4-8250-005D53EE13CE}" type="sibTrans" cxnId="{34833B98-7ED8-4F7E-8BE2-D2C0AFE10716}">
      <dgm:prSet/>
      <dgm:spPr/>
      <dgm:t>
        <a:bodyPr/>
        <a:lstStyle/>
        <a:p>
          <a:endParaRPr lang="en-US"/>
        </a:p>
      </dgm:t>
    </dgm:pt>
    <dgm:pt modelId="{180EEA7A-8F07-4154-B819-DCD11FFD1C41}">
      <dgm:prSet/>
      <dgm:spPr/>
      <dgm:t>
        <a:bodyPr/>
        <a:lstStyle/>
        <a:p>
          <a:r>
            <a:rPr lang="nl-NL" b="1" dirty="0"/>
            <a:t>Mijlpalen</a:t>
          </a:r>
          <a:r>
            <a:rPr lang="nl-NL" dirty="0"/>
            <a:t>: van eenvoudige tekstvoorspellingen tot genuanceerd taalbegrip</a:t>
          </a:r>
          <a:endParaRPr lang="en-US" dirty="0"/>
        </a:p>
      </dgm:t>
    </dgm:pt>
    <dgm:pt modelId="{E0DE6B38-6EFC-4067-9270-6BBF9C786127}" type="parTrans" cxnId="{D12B248C-3818-48B1-A5F9-EC03FBB6998B}">
      <dgm:prSet/>
      <dgm:spPr/>
      <dgm:t>
        <a:bodyPr/>
        <a:lstStyle/>
        <a:p>
          <a:endParaRPr lang="en-US"/>
        </a:p>
      </dgm:t>
    </dgm:pt>
    <dgm:pt modelId="{93D29649-7F65-4CFC-9A3F-C5CC1185D1F4}" type="sibTrans" cxnId="{D12B248C-3818-48B1-A5F9-EC03FBB6998B}">
      <dgm:prSet/>
      <dgm:spPr/>
      <dgm:t>
        <a:bodyPr/>
        <a:lstStyle/>
        <a:p>
          <a:endParaRPr lang="en-US"/>
        </a:p>
      </dgm:t>
    </dgm:pt>
    <dgm:pt modelId="{14EC2ACE-E306-4BFC-B722-A735EF143E75}" type="pres">
      <dgm:prSet presAssocID="{17FA6402-235D-41F9-96CC-6AF573EAEE1F}" presName="root" presStyleCnt="0">
        <dgm:presLayoutVars>
          <dgm:dir/>
          <dgm:resizeHandles val="exact"/>
        </dgm:presLayoutVars>
      </dgm:prSet>
      <dgm:spPr/>
    </dgm:pt>
    <dgm:pt modelId="{FE506AAA-7EE2-4A07-8393-F97F4EEB3447}" type="pres">
      <dgm:prSet presAssocID="{35BB0316-655F-44A7-8E6E-9137D9D3488F}" presName="compNode" presStyleCnt="0"/>
      <dgm:spPr/>
    </dgm:pt>
    <dgm:pt modelId="{593A44AD-90B2-408B-A4DC-B70F77F09C54}" type="pres">
      <dgm:prSet presAssocID="{35BB0316-655F-44A7-8E6E-9137D9D3488F}" presName="bgRect" presStyleLbl="bgShp" presStyleIdx="0" presStyleCnt="3"/>
      <dgm:spPr/>
    </dgm:pt>
    <dgm:pt modelId="{7F6A46FE-8D0B-47A1-857C-4311503F1011}" type="pres">
      <dgm:prSet presAssocID="{35BB0316-655F-44A7-8E6E-9137D9D3488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71AEDE14-3320-4735-8440-8FAB7997C93C}" type="pres">
      <dgm:prSet presAssocID="{35BB0316-655F-44A7-8E6E-9137D9D3488F}" presName="spaceRect" presStyleCnt="0"/>
      <dgm:spPr/>
    </dgm:pt>
    <dgm:pt modelId="{B8FFFA50-7A2A-49F7-BE6D-7E8E5D313EEB}" type="pres">
      <dgm:prSet presAssocID="{35BB0316-655F-44A7-8E6E-9137D9D3488F}" presName="parTx" presStyleLbl="revTx" presStyleIdx="0" presStyleCnt="3">
        <dgm:presLayoutVars>
          <dgm:chMax val="0"/>
          <dgm:chPref val="0"/>
        </dgm:presLayoutVars>
      </dgm:prSet>
      <dgm:spPr/>
    </dgm:pt>
    <dgm:pt modelId="{4A1CB492-D181-435F-91F5-FAB60A1BA597}" type="pres">
      <dgm:prSet presAssocID="{FE3EEF46-4A3E-4E96-88C2-2E07FB81FC30}" presName="sibTrans" presStyleCnt="0"/>
      <dgm:spPr/>
    </dgm:pt>
    <dgm:pt modelId="{4112304B-CA0F-438D-B519-B7A3C22B253C}" type="pres">
      <dgm:prSet presAssocID="{2738E765-A008-40EA-85D3-3FDC22E5352E}" presName="compNode" presStyleCnt="0"/>
      <dgm:spPr/>
    </dgm:pt>
    <dgm:pt modelId="{5F36DC22-DC19-4562-8918-3FE3665FA6D1}" type="pres">
      <dgm:prSet presAssocID="{2738E765-A008-40EA-85D3-3FDC22E5352E}" presName="bgRect" presStyleLbl="bgShp" presStyleIdx="1" presStyleCnt="3"/>
      <dgm:spPr/>
    </dgm:pt>
    <dgm:pt modelId="{8DC56BAC-EE5F-4755-AD73-418833DDB850}" type="pres">
      <dgm:prSet presAssocID="{2738E765-A008-40EA-85D3-3FDC22E5352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67CA6D3F-FB72-4547-95B9-1362AFD3CE76}" type="pres">
      <dgm:prSet presAssocID="{2738E765-A008-40EA-85D3-3FDC22E5352E}" presName="spaceRect" presStyleCnt="0"/>
      <dgm:spPr/>
    </dgm:pt>
    <dgm:pt modelId="{93966DE6-4660-4BD6-BE08-6451F1AE5EB4}" type="pres">
      <dgm:prSet presAssocID="{2738E765-A008-40EA-85D3-3FDC22E5352E}" presName="parTx" presStyleLbl="revTx" presStyleIdx="1" presStyleCnt="3">
        <dgm:presLayoutVars>
          <dgm:chMax val="0"/>
          <dgm:chPref val="0"/>
        </dgm:presLayoutVars>
      </dgm:prSet>
      <dgm:spPr/>
    </dgm:pt>
    <dgm:pt modelId="{CE4364AF-39F7-4DEE-B03D-EFE21DE9A5FF}" type="pres">
      <dgm:prSet presAssocID="{72910CB9-6C41-48B4-8250-005D53EE13CE}" presName="sibTrans" presStyleCnt="0"/>
      <dgm:spPr/>
    </dgm:pt>
    <dgm:pt modelId="{3B33EF79-C98F-4A43-931B-C15F87FD2ADE}" type="pres">
      <dgm:prSet presAssocID="{180EEA7A-8F07-4154-B819-DCD11FFD1C41}" presName="compNode" presStyleCnt="0"/>
      <dgm:spPr/>
    </dgm:pt>
    <dgm:pt modelId="{0088A423-A530-4287-91E5-1E010C2A1567}" type="pres">
      <dgm:prSet presAssocID="{180EEA7A-8F07-4154-B819-DCD11FFD1C41}" presName="bgRect" presStyleLbl="bgShp" presStyleIdx="2" presStyleCnt="3"/>
      <dgm:spPr/>
    </dgm:pt>
    <dgm:pt modelId="{34122B4D-12C2-441D-AAF8-7CFAD94C59F2}" type="pres">
      <dgm:prSet presAssocID="{180EEA7A-8F07-4154-B819-DCD11FFD1C4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nkje"/>
        </a:ext>
      </dgm:extLst>
    </dgm:pt>
    <dgm:pt modelId="{516CD3DA-705D-432F-BDEF-6D4970899AB9}" type="pres">
      <dgm:prSet presAssocID="{180EEA7A-8F07-4154-B819-DCD11FFD1C41}" presName="spaceRect" presStyleCnt="0"/>
      <dgm:spPr/>
    </dgm:pt>
    <dgm:pt modelId="{29A9986C-37C9-42CF-AACC-908F4231AF83}" type="pres">
      <dgm:prSet presAssocID="{180EEA7A-8F07-4154-B819-DCD11FFD1C4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3ED021D-7EC0-4AA8-907C-95F56237182B}" type="presOf" srcId="{35BB0316-655F-44A7-8E6E-9137D9D3488F}" destId="{B8FFFA50-7A2A-49F7-BE6D-7E8E5D313EEB}" srcOrd="0" destOrd="0" presId="urn:microsoft.com/office/officeart/2018/2/layout/IconVerticalSolidList"/>
    <dgm:cxn modelId="{3B687737-4078-4382-B115-FB0384220CBF}" type="presOf" srcId="{2738E765-A008-40EA-85D3-3FDC22E5352E}" destId="{93966DE6-4660-4BD6-BE08-6451F1AE5EB4}" srcOrd="0" destOrd="0" presId="urn:microsoft.com/office/officeart/2018/2/layout/IconVerticalSolidList"/>
    <dgm:cxn modelId="{D12B248C-3818-48B1-A5F9-EC03FBB6998B}" srcId="{17FA6402-235D-41F9-96CC-6AF573EAEE1F}" destId="{180EEA7A-8F07-4154-B819-DCD11FFD1C41}" srcOrd="2" destOrd="0" parTransId="{E0DE6B38-6EFC-4067-9270-6BBF9C786127}" sibTransId="{93D29649-7F65-4CFC-9A3F-C5CC1185D1F4}"/>
    <dgm:cxn modelId="{34833B98-7ED8-4F7E-8BE2-D2C0AFE10716}" srcId="{17FA6402-235D-41F9-96CC-6AF573EAEE1F}" destId="{2738E765-A008-40EA-85D3-3FDC22E5352E}" srcOrd="1" destOrd="0" parTransId="{45063D4E-C4A0-4375-B715-515C1A9288CD}" sibTransId="{72910CB9-6C41-48B4-8250-005D53EE13CE}"/>
    <dgm:cxn modelId="{778277C8-1815-4DE0-AB45-338C1B74990C}" srcId="{17FA6402-235D-41F9-96CC-6AF573EAEE1F}" destId="{35BB0316-655F-44A7-8E6E-9137D9D3488F}" srcOrd="0" destOrd="0" parTransId="{91EB01B4-3086-46BF-8827-82D4B0CF9C0D}" sibTransId="{FE3EEF46-4A3E-4E96-88C2-2E07FB81FC30}"/>
    <dgm:cxn modelId="{DF9C19DE-7C1A-491A-B7FF-283E8F901EE0}" type="presOf" srcId="{180EEA7A-8F07-4154-B819-DCD11FFD1C41}" destId="{29A9986C-37C9-42CF-AACC-908F4231AF83}" srcOrd="0" destOrd="0" presId="urn:microsoft.com/office/officeart/2018/2/layout/IconVerticalSolidList"/>
    <dgm:cxn modelId="{E4517DE3-9D0A-44DB-9E7A-47CBCDDF21A2}" type="presOf" srcId="{17FA6402-235D-41F9-96CC-6AF573EAEE1F}" destId="{14EC2ACE-E306-4BFC-B722-A735EF143E75}" srcOrd="0" destOrd="0" presId="urn:microsoft.com/office/officeart/2018/2/layout/IconVerticalSolidList"/>
    <dgm:cxn modelId="{FD9E1475-56D2-49A9-A941-A22DFE58FB77}" type="presParOf" srcId="{14EC2ACE-E306-4BFC-B722-A735EF143E75}" destId="{FE506AAA-7EE2-4A07-8393-F97F4EEB3447}" srcOrd="0" destOrd="0" presId="urn:microsoft.com/office/officeart/2018/2/layout/IconVerticalSolidList"/>
    <dgm:cxn modelId="{50257D96-29AA-4B1B-B7BC-1A838777A882}" type="presParOf" srcId="{FE506AAA-7EE2-4A07-8393-F97F4EEB3447}" destId="{593A44AD-90B2-408B-A4DC-B70F77F09C54}" srcOrd="0" destOrd="0" presId="urn:microsoft.com/office/officeart/2018/2/layout/IconVerticalSolidList"/>
    <dgm:cxn modelId="{5466CC93-A4D2-46F2-89D4-8ED80D2967C7}" type="presParOf" srcId="{FE506AAA-7EE2-4A07-8393-F97F4EEB3447}" destId="{7F6A46FE-8D0B-47A1-857C-4311503F1011}" srcOrd="1" destOrd="0" presId="urn:microsoft.com/office/officeart/2018/2/layout/IconVerticalSolidList"/>
    <dgm:cxn modelId="{CE002ECE-366F-4D51-B996-AB14E0CB5C5F}" type="presParOf" srcId="{FE506AAA-7EE2-4A07-8393-F97F4EEB3447}" destId="{71AEDE14-3320-4735-8440-8FAB7997C93C}" srcOrd="2" destOrd="0" presId="urn:microsoft.com/office/officeart/2018/2/layout/IconVerticalSolidList"/>
    <dgm:cxn modelId="{5315939B-BD59-415B-97FA-E83B2CDD4C89}" type="presParOf" srcId="{FE506AAA-7EE2-4A07-8393-F97F4EEB3447}" destId="{B8FFFA50-7A2A-49F7-BE6D-7E8E5D313EEB}" srcOrd="3" destOrd="0" presId="urn:microsoft.com/office/officeart/2018/2/layout/IconVerticalSolidList"/>
    <dgm:cxn modelId="{A84E77F4-A4D0-472E-8CDA-317BEB6F966B}" type="presParOf" srcId="{14EC2ACE-E306-4BFC-B722-A735EF143E75}" destId="{4A1CB492-D181-435F-91F5-FAB60A1BA597}" srcOrd="1" destOrd="0" presId="urn:microsoft.com/office/officeart/2018/2/layout/IconVerticalSolidList"/>
    <dgm:cxn modelId="{0399812E-50F3-429B-8619-F7B277531479}" type="presParOf" srcId="{14EC2ACE-E306-4BFC-B722-A735EF143E75}" destId="{4112304B-CA0F-438D-B519-B7A3C22B253C}" srcOrd="2" destOrd="0" presId="urn:microsoft.com/office/officeart/2018/2/layout/IconVerticalSolidList"/>
    <dgm:cxn modelId="{F2CF358F-E0FF-4EDF-A28C-7F8024458970}" type="presParOf" srcId="{4112304B-CA0F-438D-B519-B7A3C22B253C}" destId="{5F36DC22-DC19-4562-8918-3FE3665FA6D1}" srcOrd="0" destOrd="0" presId="urn:microsoft.com/office/officeart/2018/2/layout/IconVerticalSolidList"/>
    <dgm:cxn modelId="{3B1FD2BF-29C4-4098-B64A-AF421931F2F7}" type="presParOf" srcId="{4112304B-CA0F-438D-B519-B7A3C22B253C}" destId="{8DC56BAC-EE5F-4755-AD73-418833DDB850}" srcOrd="1" destOrd="0" presId="urn:microsoft.com/office/officeart/2018/2/layout/IconVerticalSolidList"/>
    <dgm:cxn modelId="{619643BE-B9B1-446F-9B6A-118B34D00E60}" type="presParOf" srcId="{4112304B-CA0F-438D-B519-B7A3C22B253C}" destId="{67CA6D3F-FB72-4547-95B9-1362AFD3CE76}" srcOrd="2" destOrd="0" presId="urn:microsoft.com/office/officeart/2018/2/layout/IconVerticalSolidList"/>
    <dgm:cxn modelId="{E9DBDD56-B418-4305-A7C1-4476967E64C2}" type="presParOf" srcId="{4112304B-CA0F-438D-B519-B7A3C22B253C}" destId="{93966DE6-4660-4BD6-BE08-6451F1AE5EB4}" srcOrd="3" destOrd="0" presId="urn:microsoft.com/office/officeart/2018/2/layout/IconVerticalSolidList"/>
    <dgm:cxn modelId="{CC53D87E-492A-4EAA-B5C7-D656CFDA8AA0}" type="presParOf" srcId="{14EC2ACE-E306-4BFC-B722-A735EF143E75}" destId="{CE4364AF-39F7-4DEE-B03D-EFE21DE9A5FF}" srcOrd="3" destOrd="0" presId="urn:microsoft.com/office/officeart/2018/2/layout/IconVerticalSolidList"/>
    <dgm:cxn modelId="{9E5441BF-C15C-4687-9093-E646F36D78AE}" type="presParOf" srcId="{14EC2ACE-E306-4BFC-B722-A735EF143E75}" destId="{3B33EF79-C98F-4A43-931B-C15F87FD2ADE}" srcOrd="4" destOrd="0" presId="urn:microsoft.com/office/officeart/2018/2/layout/IconVerticalSolidList"/>
    <dgm:cxn modelId="{97CBEAE6-98D4-4255-8F55-D927FC5052D9}" type="presParOf" srcId="{3B33EF79-C98F-4A43-931B-C15F87FD2ADE}" destId="{0088A423-A530-4287-91E5-1E010C2A1567}" srcOrd="0" destOrd="0" presId="urn:microsoft.com/office/officeart/2018/2/layout/IconVerticalSolidList"/>
    <dgm:cxn modelId="{357BA640-25D1-4AAF-BE93-C884639CAD86}" type="presParOf" srcId="{3B33EF79-C98F-4A43-931B-C15F87FD2ADE}" destId="{34122B4D-12C2-441D-AAF8-7CFAD94C59F2}" srcOrd="1" destOrd="0" presId="urn:microsoft.com/office/officeart/2018/2/layout/IconVerticalSolidList"/>
    <dgm:cxn modelId="{DB1279B9-1DE1-4755-8E8A-2AB4B63BDC32}" type="presParOf" srcId="{3B33EF79-C98F-4A43-931B-C15F87FD2ADE}" destId="{516CD3DA-705D-432F-BDEF-6D4970899AB9}" srcOrd="2" destOrd="0" presId="urn:microsoft.com/office/officeart/2018/2/layout/IconVerticalSolidList"/>
    <dgm:cxn modelId="{379C4B12-3DE3-4BFC-99A5-AD3758580F2B}" type="presParOf" srcId="{3B33EF79-C98F-4A43-931B-C15F87FD2ADE}" destId="{29A9986C-37C9-42CF-AACC-908F4231AF8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190863-4C95-4E82-B8FC-1A523F753F7E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6849A04-21FB-4A0A-89B1-B1209DEF595C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b="1" dirty="0"/>
            <a:t>Proces</a:t>
          </a:r>
          <a:r>
            <a:rPr lang="nl-NL" dirty="0"/>
            <a:t>: </a:t>
          </a:r>
          <a:r>
            <a:rPr lang="nl-NL" dirty="0" err="1"/>
            <a:t>tokenisatie</a:t>
          </a:r>
          <a:r>
            <a:rPr lang="nl-NL" dirty="0"/>
            <a:t>, inbedding, neurale netwerken</a:t>
          </a:r>
          <a:endParaRPr lang="en-US" dirty="0"/>
        </a:p>
      </dgm:t>
    </dgm:pt>
    <dgm:pt modelId="{C3F5451B-4397-4ABA-88C9-50363C6A7373}" type="parTrans" cxnId="{BCF7628E-B764-4317-957B-595FA1864F28}">
      <dgm:prSet/>
      <dgm:spPr/>
      <dgm:t>
        <a:bodyPr/>
        <a:lstStyle/>
        <a:p>
          <a:endParaRPr lang="en-US"/>
        </a:p>
      </dgm:t>
    </dgm:pt>
    <dgm:pt modelId="{0E130799-498E-481A-91EA-85A62A6ED230}" type="sibTrans" cxnId="{BCF7628E-B764-4317-957B-595FA1864F28}">
      <dgm:prSet/>
      <dgm:spPr/>
      <dgm:t>
        <a:bodyPr/>
        <a:lstStyle/>
        <a:p>
          <a:endParaRPr lang="en-US"/>
        </a:p>
      </dgm:t>
    </dgm:pt>
    <dgm:pt modelId="{27E16379-1CAB-43FD-AE34-62765C027D6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dirty="0" err="1"/>
            <a:t>Resultaat</a:t>
          </a:r>
          <a:r>
            <a:rPr lang="en-US" b="1" i="0" dirty="0"/>
            <a:t>:</a:t>
          </a:r>
          <a:r>
            <a:rPr lang="en-US" b="0" i="0" dirty="0"/>
            <a:t> </a:t>
          </a:r>
          <a:r>
            <a:rPr lang="en-US" b="0" i="0" dirty="0" err="1"/>
            <a:t>menselijke</a:t>
          </a:r>
          <a:r>
            <a:rPr lang="en-US" b="0" i="0" dirty="0"/>
            <a:t> </a:t>
          </a:r>
          <a:r>
            <a:rPr lang="en-US" b="0" i="0" dirty="0" err="1"/>
            <a:t>tekstgeneratie</a:t>
          </a:r>
          <a:endParaRPr lang="en-US" dirty="0"/>
        </a:p>
      </dgm:t>
    </dgm:pt>
    <dgm:pt modelId="{B51B46B0-701E-4CA1-A1F8-466B67DE8337}" type="parTrans" cxnId="{52C24D96-1DEB-4920-9371-F515CBACB1C5}">
      <dgm:prSet/>
      <dgm:spPr/>
      <dgm:t>
        <a:bodyPr/>
        <a:lstStyle/>
        <a:p>
          <a:endParaRPr lang="en-US"/>
        </a:p>
      </dgm:t>
    </dgm:pt>
    <dgm:pt modelId="{F616C40B-D15B-4D16-82EA-2ACAF7CCC80F}" type="sibTrans" cxnId="{52C24D96-1DEB-4920-9371-F515CBACB1C5}">
      <dgm:prSet/>
      <dgm:spPr/>
      <dgm:t>
        <a:bodyPr/>
        <a:lstStyle/>
        <a:p>
          <a:endParaRPr lang="en-US"/>
        </a:p>
      </dgm:t>
    </dgm:pt>
    <dgm:pt modelId="{8C619A7D-1965-4013-AAEF-17F96CA85E18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b="1" dirty="0"/>
            <a:t>Hart</a:t>
          </a:r>
          <a:r>
            <a:rPr lang="nl-NL" dirty="0"/>
            <a:t>: complex netwerk van algoritmes en wiskundige modellen</a:t>
          </a:r>
          <a:endParaRPr lang="en-US" dirty="0"/>
        </a:p>
      </dgm:t>
    </dgm:pt>
    <dgm:pt modelId="{2B667261-B8B8-409B-9B59-CD0FBBDC4FF6}" type="parTrans" cxnId="{0CE04DB0-B1E2-40FA-8CA3-AD38D874C7F8}">
      <dgm:prSet/>
      <dgm:spPr/>
      <dgm:t>
        <a:bodyPr/>
        <a:lstStyle/>
        <a:p>
          <a:endParaRPr lang="nl-BE"/>
        </a:p>
      </dgm:t>
    </dgm:pt>
    <dgm:pt modelId="{EF81B6A3-BA9D-428D-9237-CAF7EA1C023B}" type="sibTrans" cxnId="{0CE04DB0-B1E2-40FA-8CA3-AD38D874C7F8}">
      <dgm:prSet/>
      <dgm:spPr/>
      <dgm:t>
        <a:bodyPr/>
        <a:lstStyle/>
        <a:p>
          <a:endParaRPr lang="nl-BE"/>
        </a:p>
      </dgm:t>
    </dgm:pt>
    <dgm:pt modelId="{F52B147A-81CD-491C-8646-72A76432C345}" type="pres">
      <dgm:prSet presAssocID="{F7190863-4C95-4E82-B8FC-1A523F753F7E}" presName="root" presStyleCnt="0">
        <dgm:presLayoutVars>
          <dgm:dir/>
          <dgm:resizeHandles val="exact"/>
        </dgm:presLayoutVars>
      </dgm:prSet>
      <dgm:spPr/>
    </dgm:pt>
    <dgm:pt modelId="{A1FD8D0B-BACF-45B1-AD93-8EDD2CA1CE05}" type="pres">
      <dgm:prSet presAssocID="{8C619A7D-1965-4013-AAEF-17F96CA85E18}" presName="compNode" presStyleCnt="0"/>
      <dgm:spPr/>
    </dgm:pt>
    <dgm:pt modelId="{33B416DC-BC1D-43BE-9376-2093D802D0D7}" type="pres">
      <dgm:prSet presAssocID="{8C619A7D-1965-4013-AAEF-17F96CA85E18}" presName="iconRect" presStyleLbl="node1" presStyleIdx="0" presStyleCnt="3" custLinFactX="100000" custLinFactNeighborX="145434" custLinFactNeighborY="1532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rsenen"/>
        </a:ext>
      </dgm:extLst>
    </dgm:pt>
    <dgm:pt modelId="{51F030FF-3877-4204-A448-F4A6E0351F31}" type="pres">
      <dgm:prSet presAssocID="{8C619A7D-1965-4013-AAEF-17F96CA85E18}" presName="spaceRect" presStyleCnt="0"/>
      <dgm:spPr/>
    </dgm:pt>
    <dgm:pt modelId="{9E83C6F0-A8F0-4026-B0DC-9AD96D9075AC}" type="pres">
      <dgm:prSet presAssocID="{8C619A7D-1965-4013-AAEF-17F96CA85E18}" presName="textRect" presStyleLbl="revTx" presStyleIdx="0" presStyleCnt="3">
        <dgm:presLayoutVars>
          <dgm:chMax val="1"/>
          <dgm:chPref val="1"/>
        </dgm:presLayoutVars>
      </dgm:prSet>
      <dgm:spPr/>
    </dgm:pt>
    <dgm:pt modelId="{FA9A70D5-15A4-4E42-8898-16FE49EE51EB}" type="pres">
      <dgm:prSet presAssocID="{EF81B6A3-BA9D-428D-9237-CAF7EA1C023B}" presName="sibTrans" presStyleCnt="0"/>
      <dgm:spPr/>
    </dgm:pt>
    <dgm:pt modelId="{3D26D3E0-16CA-427B-8D82-704011CB9A68}" type="pres">
      <dgm:prSet presAssocID="{56849A04-21FB-4A0A-89B1-B1209DEF595C}" presName="compNode" presStyleCnt="0"/>
      <dgm:spPr/>
    </dgm:pt>
    <dgm:pt modelId="{E4402092-29DB-4DD2-BFCE-CE0A1C0BAF94}" type="pres">
      <dgm:prSet presAssocID="{56849A04-21FB-4A0A-89B1-B1209DEF595C}" presName="iconRect" presStyleLbl="node1" presStyleIdx="1" presStyleCnt="3" custLinFactX="100000" custLinFactNeighborX="157389" custLinFactNeighborY="1532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Bubble"/>
        </a:ext>
      </dgm:extLst>
    </dgm:pt>
    <dgm:pt modelId="{EBA2F1D2-A507-4B92-BA71-B6A27A973620}" type="pres">
      <dgm:prSet presAssocID="{56849A04-21FB-4A0A-89B1-B1209DEF595C}" presName="spaceRect" presStyleCnt="0"/>
      <dgm:spPr/>
    </dgm:pt>
    <dgm:pt modelId="{CA5C3197-62EB-41C7-BB88-56469234C505}" type="pres">
      <dgm:prSet presAssocID="{56849A04-21FB-4A0A-89B1-B1209DEF595C}" presName="textRect" presStyleLbl="revTx" presStyleIdx="1" presStyleCnt="3">
        <dgm:presLayoutVars>
          <dgm:chMax val="1"/>
          <dgm:chPref val="1"/>
        </dgm:presLayoutVars>
      </dgm:prSet>
      <dgm:spPr/>
    </dgm:pt>
    <dgm:pt modelId="{F4DB6668-F2B7-4F52-950C-B826B66FE014}" type="pres">
      <dgm:prSet presAssocID="{0E130799-498E-481A-91EA-85A62A6ED230}" presName="sibTrans" presStyleCnt="0"/>
      <dgm:spPr/>
    </dgm:pt>
    <dgm:pt modelId="{8B5AC54B-AF51-4566-B8FA-D0372947692D}" type="pres">
      <dgm:prSet presAssocID="{27E16379-1CAB-43FD-AE34-62765C027D60}" presName="compNode" presStyleCnt="0"/>
      <dgm:spPr/>
    </dgm:pt>
    <dgm:pt modelId="{FA2DB0B3-D70A-43A1-BE81-B0B3C8463039}" type="pres">
      <dgm:prSet presAssocID="{27E16379-1CAB-43FD-AE34-62765C027D60}" presName="iconRect" presStyleLbl="node1" presStyleIdx="2" presStyleCnt="3" custLinFactX="-227637" custLinFactNeighborX="-300000" custLinFactNeighborY="1532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 Organ"/>
        </a:ext>
      </dgm:extLst>
    </dgm:pt>
    <dgm:pt modelId="{825C8B33-B2E4-408C-98B3-67BB1CB6B519}" type="pres">
      <dgm:prSet presAssocID="{27E16379-1CAB-43FD-AE34-62765C027D60}" presName="spaceRect" presStyleCnt="0"/>
      <dgm:spPr/>
    </dgm:pt>
    <dgm:pt modelId="{ADCAF6ED-59A8-4B92-A9FF-E4A83B5A26DD}" type="pres">
      <dgm:prSet presAssocID="{27E16379-1CAB-43FD-AE34-62765C027D60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BEFF5A01-6B88-4371-B872-0E6A88C5348C}" type="presOf" srcId="{F7190863-4C95-4E82-B8FC-1A523F753F7E}" destId="{F52B147A-81CD-491C-8646-72A76432C345}" srcOrd="0" destOrd="0" presId="urn:microsoft.com/office/officeart/2018/2/layout/IconLabelList"/>
    <dgm:cxn modelId="{BCF7628E-B764-4317-957B-595FA1864F28}" srcId="{F7190863-4C95-4E82-B8FC-1A523F753F7E}" destId="{56849A04-21FB-4A0A-89B1-B1209DEF595C}" srcOrd="1" destOrd="0" parTransId="{C3F5451B-4397-4ABA-88C9-50363C6A7373}" sibTransId="{0E130799-498E-481A-91EA-85A62A6ED230}"/>
    <dgm:cxn modelId="{52C24D96-1DEB-4920-9371-F515CBACB1C5}" srcId="{F7190863-4C95-4E82-B8FC-1A523F753F7E}" destId="{27E16379-1CAB-43FD-AE34-62765C027D60}" srcOrd="2" destOrd="0" parTransId="{B51B46B0-701E-4CA1-A1F8-466B67DE8337}" sibTransId="{F616C40B-D15B-4D16-82EA-2ACAF7CCC80F}"/>
    <dgm:cxn modelId="{0CE04DB0-B1E2-40FA-8CA3-AD38D874C7F8}" srcId="{F7190863-4C95-4E82-B8FC-1A523F753F7E}" destId="{8C619A7D-1965-4013-AAEF-17F96CA85E18}" srcOrd="0" destOrd="0" parTransId="{2B667261-B8B8-409B-9B59-CD0FBBDC4FF6}" sibTransId="{EF81B6A3-BA9D-428D-9237-CAF7EA1C023B}"/>
    <dgm:cxn modelId="{272B96B7-34D1-4680-A07F-9CEDDDC17DEF}" type="presOf" srcId="{8C619A7D-1965-4013-AAEF-17F96CA85E18}" destId="{9E83C6F0-A8F0-4026-B0DC-9AD96D9075AC}" srcOrd="0" destOrd="0" presId="urn:microsoft.com/office/officeart/2018/2/layout/IconLabelList"/>
    <dgm:cxn modelId="{2C87FEB9-779E-48A5-BBCF-93443EF3E082}" type="presOf" srcId="{27E16379-1CAB-43FD-AE34-62765C027D60}" destId="{ADCAF6ED-59A8-4B92-A9FF-E4A83B5A26DD}" srcOrd="0" destOrd="0" presId="urn:microsoft.com/office/officeart/2018/2/layout/IconLabelList"/>
    <dgm:cxn modelId="{E69767D8-E8EA-4DA5-BFD6-2053E5D7193E}" type="presOf" srcId="{56849A04-21FB-4A0A-89B1-B1209DEF595C}" destId="{CA5C3197-62EB-41C7-BB88-56469234C505}" srcOrd="0" destOrd="0" presId="urn:microsoft.com/office/officeart/2018/2/layout/IconLabelList"/>
    <dgm:cxn modelId="{E7A79004-6ED7-41BD-8DBC-B98845DBF43D}" type="presParOf" srcId="{F52B147A-81CD-491C-8646-72A76432C345}" destId="{A1FD8D0B-BACF-45B1-AD93-8EDD2CA1CE05}" srcOrd="0" destOrd="0" presId="urn:microsoft.com/office/officeart/2018/2/layout/IconLabelList"/>
    <dgm:cxn modelId="{5A7EBFBF-3275-45E1-ADE1-8B5AAA511B4F}" type="presParOf" srcId="{A1FD8D0B-BACF-45B1-AD93-8EDD2CA1CE05}" destId="{33B416DC-BC1D-43BE-9376-2093D802D0D7}" srcOrd="0" destOrd="0" presId="urn:microsoft.com/office/officeart/2018/2/layout/IconLabelList"/>
    <dgm:cxn modelId="{0537757D-AA68-445C-95F7-466C977B106A}" type="presParOf" srcId="{A1FD8D0B-BACF-45B1-AD93-8EDD2CA1CE05}" destId="{51F030FF-3877-4204-A448-F4A6E0351F31}" srcOrd="1" destOrd="0" presId="urn:microsoft.com/office/officeart/2018/2/layout/IconLabelList"/>
    <dgm:cxn modelId="{7D89EEC5-6798-4D86-8370-E09B765CDFB6}" type="presParOf" srcId="{A1FD8D0B-BACF-45B1-AD93-8EDD2CA1CE05}" destId="{9E83C6F0-A8F0-4026-B0DC-9AD96D9075AC}" srcOrd="2" destOrd="0" presId="urn:microsoft.com/office/officeart/2018/2/layout/IconLabelList"/>
    <dgm:cxn modelId="{13135AAF-A29C-4956-89E6-A62C2E14A223}" type="presParOf" srcId="{F52B147A-81CD-491C-8646-72A76432C345}" destId="{FA9A70D5-15A4-4E42-8898-16FE49EE51EB}" srcOrd="1" destOrd="0" presId="urn:microsoft.com/office/officeart/2018/2/layout/IconLabelList"/>
    <dgm:cxn modelId="{9FF26A3C-3D1F-40AB-8BC5-303A04BBBA30}" type="presParOf" srcId="{F52B147A-81CD-491C-8646-72A76432C345}" destId="{3D26D3E0-16CA-427B-8D82-704011CB9A68}" srcOrd="2" destOrd="0" presId="urn:microsoft.com/office/officeart/2018/2/layout/IconLabelList"/>
    <dgm:cxn modelId="{168F2FA8-FA48-4393-B14D-4CC14CDA9F0D}" type="presParOf" srcId="{3D26D3E0-16CA-427B-8D82-704011CB9A68}" destId="{E4402092-29DB-4DD2-BFCE-CE0A1C0BAF94}" srcOrd="0" destOrd="0" presId="urn:microsoft.com/office/officeart/2018/2/layout/IconLabelList"/>
    <dgm:cxn modelId="{5A8C987C-4766-4A4B-99E9-F9349994DE79}" type="presParOf" srcId="{3D26D3E0-16CA-427B-8D82-704011CB9A68}" destId="{EBA2F1D2-A507-4B92-BA71-B6A27A973620}" srcOrd="1" destOrd="0" presId="urn:microsoft.com/office/officeart/2018/2/layout/IconLabelList"/>
    <dgm:cxn modelId="{BF543F7E-8350-4205-BE0D-33BA2F406F04}" type="presParOf" srcId="{3D26D3E0-16CA-427B-8D82-704011CB9A68}" destId="{CA5C3197-62EB-41C7-BB88-56469234C505}" srcOrd="2" destOrd="0" presId="urn:microsoft.com/office/officeart/2018/2/layout/IconLabelList"/>
    <dgm:cxn modelId="{305EBF45-BB23-438F-9268-284E10147B71}" type="presParOf" srcId="{F52B147A-81CD-491C-8646-72A76432C345}" destId="{F4DB6668-F2B7-4F52-950C-B826B66FE014}" srcOrd="3" destOrd="0" presId="urn:microsoft.com/office/officeart/2018/2/layout/IconLabelList"/>
    <dgm:cxn modelId="{CD82484E-E2B4-463F-A921-043905114457}" type="presParOf" srcId="{F52B147A-81CD-491C-8646-72A76432C345}" destId="{8B5AC54B-AF51-4566-B8FA-D0372947692D}" srcOrd="4" destOrd="0" presId="urn:microsoft.com/office/officeart/2018/2/layout/IconLabelList"/>
    <dgm:cxn modelId="{8F807C39-A100-4CD1-B282-9F30CEF9FEC9}" type="presParOf" srcId="{8B5AC54B-AF51-4566-B8FA-D0372947692D}" destId="{FA2DB0B3-D70A-43A1-BE81-B0B3C8463039}" srcOrd="0" destOrd="0" presId="urn:microsoft.com/office/officeart/2018/2/layout/IconLabelList"/>
    <dgm:cxn modelId="{A3420FF6-68ED-4C60-AFF9-DF8BA35E12BF}" type="presParOf" srcId="{8B5AC54B-AF51-4566-B8FA-D0372947692D}" destId="{825C8B33-B2E4-408C-98B3-67BB1CB6B519}" srcOrd="1" destOrd="0" presId="urn:microsoft.com/office/officeart/2018/2/layout/IconLabelList"/>
    <dgm:cxn modelId="{88A57A49-AD16-4BE7-B1D1-8F401E0055BB}" type="presParOf" srcId="{8B5AC54B-AF51-4566-B8FA-D0372947692D}" destId="{ADCAF6ED-59A8-4B92-A9FF-E4A83B5A26D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2CC1B18-F5F9-448D-954F-0CD338D7F28C}" type="doc">
      <dgm:prSet loTypeId="urn:microsoft.com/office/officeart/2005/8/layout/hierarchy1" loCatId="hierarchy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82E6D29-B95A-42E1-9278-A61CD4116079}">
      <dgm:prSet/>
      <dgm:spPr/>
      <dgm:t>
        <a:bodyPr/>
        <a:lstStyle/>
        <a:p>
          <a:r>
            <a:rPr lang="en-US" b="1" i="0" dirty="0" err="1"/>
            <a:t>Architectuur</a:t>
          </a:r>
          <a:r>
            <a:rPr lang="en-US" b="1" i="0" dirty="0"/>
            <a:t>:</a:t>
          </a:r>
          <a:r>
            <a:rPr lang="en-US" b="0" i="0" dirty="0"/>
            <a:t> ‘Transformer, attention mechanism’ -&gt; </a:t>
          </a:r>
          <a:r>
            <a:rPr lang="nl-NL" dirty="0"/>
            <a:t>het nabootsen van begrip</a:t>
          </a:r>
          <a:endParaRPr lang="en-US" dirty="0"/>
        </a:p>
      </dgm:t>
    </dgm:pt>
    <dgm:pt modelId="{A0C4EFCE-AFCF-4296-B5D7-D9B283596011}" type="parTrans" cxnId="{C2E058AF-AB12-4707-8BB9-DAC877D4E759}">
      <dgm:prSet/>
      <dgm:spPr/>
      <dgm:t>
        <a:bodyPr/>
        <a:lstStyle/>
        <a:p>
          <a:endParaRPr lang="en-US"/>
        </a:p>
      </dgm:t>
    </dgm:pt>
    <dgm:pt modelId="{8A9F3BFC-0609-4CAB-9AFA-E7BE1940B922}" type="sibTrans" cxnId="{C2E058AF-AB12-4707-8BB9-DAC877D4E759}">
      <dgm:prSet/>
      <dgm:spPr/>
      <dgm:t>
        <a:bodyPr/>
        <a:lstStyle/>
        <a:p>
          <a:endParaRPr lang="en-US"/>
        </a:p>
      </dgm:t>
    </dgm:pt>
    <dgm:pt modelId="{B4D9B549-DD9C-4605-9E6D-A1E2AE1F7E99}">
      <dgm:prSet/>
      <dgm:spPr/>
      <dgm:t>
        <a:bodyPr/>
        <a:lstStyle/>
        <a:p>
          <a:r>
            <a:rPr lang="en-US" b="1" i="0" dirty="0" err="1"/>
            <a:t>Functie</a:t>
          </a:r>
          <a:r>
            <a:rPr lang="en-US" b="1" i="0" dirty="0"/>
            <a:t>:</a:t>
          </a:r>
          <a:r>
            <a:rPr lang="en-US" b="0" i="0" dirty="0"/>
            <a:t> </a:t>
          </a:r>
          <a:r>
            <a:rPr lang="en-US" b="0" i="0" dirty="0" err="1"/>
            <a:t>contextuele</a:t>
          </a:r>
          <a:r>
            <a:rPr lang="en-US" b="0" i="0" dirty="0"/>
            <a:t> </a:t>
          </a:r>
          <a:r>
            <a:rPr lang="en-US" b="0" i="0" dirty="0" err="1"/>
            <a:t>taalverwerking</a:t>
          </a:r>
          <a:r>
            <a:rPr lang="en-US" b="0" i="0" dirty="0"/>
            <a:t> </a:t>
          </a:r>
          <a:r>
            <a:rPr lang="en-US" b="0" i="0" dirty="0" err="1"/>
            <a:t>en</a:t>
          </a:r>
          <a:r>
            <a:rPr lang="en-US" b="0" i="0" dirty="0"/>
            <a:t> -</a:t>
          </a:r>
          <a:r>
            <a:rPr lang="en-US" b="0" i="0" dirty="0" err="1"/>
            <a:t>generatie</a:t>
          </a:r>
          <a:endParaRPr lang="en-US" dirty="0"/>
        </a:p>
      </dgm:t>
    </dgm:pt>
    <dgm:pt modelId="{A2751E29-1A53-4383-8380-E555F4944865}" type="parTrans" cxnId="{F28F7CA1-5F68-425F-B51D-AF495F68985F}">
      <dgm:prSet/>
      <dgm:spPr/>
      <dgm:t>
        <a:bodyPr/>
        <a:lstStyle/>
        <a:p>
          <a:endParaRPr lang="en-US"/>
        </a:p>
      </dgm:t>
    </dgm:pt>
    <dgm:pt modelId="{E3A7EED8-7231-433B-9A00-46D9AAACCFAA}" type="sibTrans" cxnId="{F28F7CA1-5F68-425F-B51D-AF495F68985F}">
      <dgm:prSet/>
      <dgm:spPr/>
      <dgm:t>
        <a:bodyPr/>
        <a:lstStyle/>
        <a:p>
          <a:endParaRPr lang="en-US"/>
        </a:p>
      </dgm:t>
    </dgm:pt>
    <dgm:pt modelId="{625F18E3-A3EC-4585-8012-CB589CB6DDBC}" type="pres">
      <dgm:prSet presAssocID="{A2CC1B18-F5F9-448D-954F-0CD338D7F28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53E1B2C-FF27-4525-A804-2100E8DE0EC6}" type="pres">
      <dgm:prSet presAssocID="{382E6D29-B95A-42E1-9278-A61CD4116079}" presName="hierRoot1" presStyleCnt="0"/>
      <dgm:spPr/>
    </dgm:pt>
    <dgm:pt modelId="{9737D143-E63F-4449-B13D-7680E4908FEF}" type="pres">
      <dgm:prSet presAssocID="{382E6D29-B95A-42E1-9278-A61CD4116079}" presName="composite" presStyleCnt="0"/>
      <dgm:spPr/>
    </dgm:pt>
    <dgm:pt modelId="{C16D0D2F-2710-437B-8B65-0AE58163103A}" type="pres">
      <dgm:prSet presAssocID="{382E6D29-B95A-42E1-9278-A61CD4116079}" presName="background" presStyleLbl="node0" presStyleIdx="0" presStyleCnt="2"/>
      <dgm:spPr/>
    </dgm:pt>
    <dgm:pt modelId="{59C43E63-DF9B-450C-88FD-AFCE83DC87D7}" type="pres">
      <dgm:prSet presAssocID="{382E6D29-B95A-42E1-9278-A61CD4116079}" presName="text" presStyleLbl="fgAcc0" presStyleIdx="0" presStyleCnt="2">
        <dgm:presLayoutVars>
          <dgm:chPref val="3"/>
        </dgm:presLayoutVars>
      </dgm:prSet>
      <dgm:spPr/>
    </dgm:pt>
    <dgm:pt modelId="{02E0A527-4E32-48DF-8FF7-9012BC657100}" type="pres">
      <dgm:prSet presAssocID="{382E6D29-B95A-42E1-9278-A61CD4116079}" presName="hierChild2" presStyleCnt="0"/>
      <dgm:spPr/>
    </dgm:pt>
    <dgm:pt modelId="{6F727A90-BCF0-4B43-86A1-DDF1C1FE9C0B}" type="pres">
      <dgm:prSet presAssocID="{B4D9B549-DD9C-4605-9E6D-A1E2AE1F7E99}" presName="hierRoot1" presStyleCnt="0"/>
      <dgm:spPr/>
    </dgm:pt>
    <dgm:pt modelId="{B083E9F6-3007-4B4F-9AB1-EAA0C43A9762}" type="pres">
      <dgm:prSet presAssocID="{B4D9B549-DD9C-4605-9E6D-A1E2AE1F7E99}" presName="composite" presStyleCnt="0"/>
      <dgm:spPr/>
    </dgm:pt>
    <dgm:pt modelId="{E4A268AC-3341-4465-9EE1-7EFA34004947}" type="pres">
      <dgm:prSet presAssocID="{B4D9B549-DD9C-4605-9E6D-A1E2AE1F7E99}" presName="background" presStyleLbl="node0" presStyleIdx="1" presStyleCnt="2"/>
      <dgm:spPr/>
    </dgm:pt>
    <dgm:pt modelId="{D6B4A155-B2F1-484B-ABC4-1164C2D21A41}" type="pres">
      <dgm:prSet presAssocID="{B4D9B549-DD9C-4605-9E6D-A1E2AE1F7E99}" presName="text" presStyleLbl="fgAcc0" presStyleIdx="1" presStyleCnt="2">
        <dgm:presLayoutVars>
          <dgm:chPref val="3"/>
        </dgm:presLayoutVars>
      </dgm:prSet>
      <dgm:spPr/>
    </dgm:pt>
    <dgm:pt modelId="{E142B311-B2D4-428D-A4C2-E3565C6E2063}" type="pres">
      <dgm:prSet presAssocID="{B4D9B549-DD9C-4605-9E6D-A1E2AE1F7E99}" presName="hierChild2" presStyleCnt="0"/>
      <dgm:spPr/>
    </dgm:pt>
  </dgm:ptLst>
  <dgm:cxnLst>
    <dgm:cxn modelId="{0A25E528-2C17-451C-95B7-F2C803F62236}" type="presOf" srcId="{A2CC1B18-F5F9-448D-954F-0CD338D7F28C}" destId="{625F18E3-A3EC-4585-8012-CB589CB6DDBC}" srcOrd="0" destOrd="0" presId="urn:microsoft.com/office/officeart/2005/8/layout/hierarchy1"/>
    <dgm:cxn modelId="{26F7F93C-13EC-42BF-BB9F-D6C470B33490}" type="presOf" srcId="{382E6D29-B95A-42E1-9278-A61CD4116079}" destId="{59C43E63-DF9B-450C-88FD-AFCE83DC87D7}" srcOrd="0" destOrd="0" presId="urn:microsoft.com/office/officeart/2005/8/layout/hierarchy1"/>
    <dgm:cxn modelId="{83B10C5E-B348-4EF3-96F2-95125DE64844}" type="presOf" srcId="{B4D9B549-DD9C-4605-9E6D-A1E2AE1F7E99}" destId="{D6B4A155-B2F1-484B-ABC4-1164C2D21A41}" srcOrd="0" destOrd="0" presId="urn:microsoft.com/office/officeart/2005/8/layout/hierarchy1"/>
    <dgm:cxn modelId="{F28F7CA1-5F68-425F-B51D-AF495F68985F}" srcId="{A2CC1B18-F5F9-448D-954F-0CD338D7F28C}" destId="{B4D9B549-DD9C-4605-9E6D-A1E2AE1F7E99}" srcOrd="1" destOrd="0" parTransId="{A2751E29-1A53-4383-8380-E555F4944865}" sibTransId="{E3A7EED8-7231-433B-9A00-46D9AAACCFAA}"/>
    <dgm:cxn modelId="{C2E058AF-AB12-4707-8BB9-DAC877D4E759}" srcId="{A2CC1B18-F5F9-448D-954F-0CD338D7F28C}" destId="{382E6D29-B95A-42E1-9278-A61CD4116079}" srcOrd="0" destOrd="0" parTransId="{A0C4EFCE-AFCF-4296-B5D7-D9B283596011}" sibTransId="{8A9F3BFC-0609-4CAB-9AFA-E7BE1940B922}"/>
    <dgm:cxn modelId="{79DD2594-30B6-444C-8175-D0A810C59DEC}" type="presParOf" srcId="{625F18E3-A3EC-4585-8012-CB589CB6DDBC}" destId="{F53E1B2C-FF27-4525-A804-2100E8DE0EC6}" srcOrd="0" destOrd="0" presId="urn:microsoft.com/office/officeart/2005/8/layout/hierarchy1"/>
    <dgm:cxn modelId="{378B62F7-2E0A-4804-AAE1-00A1FD4375BD}" type="presParOf" srcId="{F53E1B2C-FF27-4525-A804-2100E8DE0EC6}" destId="{9737D143-E63F-4449-B13D-7680E4908FEF}" srcOrd="0" destOrd="0" presId="urn:microsoft.com/office/officeart/2005/8/layout/hierarchy1"/>
    <dgm:cxn modelId="{152D71AA-11E4-42F9-A364-D2FB69A1EFCA}" type="presParOf" srcId="{9737D143-E63F-4449-B13D-7680E4908FEF}" destId="{C16D0D2F-2710-437B-8B65-0AE58163103A}" srcOrd="0" destOrd="0" presId="urn:microsoft.com/office/officeart/2005/8/layout/hierarchy1"/>
    <dgm:cxn modelId="{4F17E2ED-6613-4844-80B2-B5E3DE4967F4}" type="presParOf" srcId="{9737D143-E63F-4449-B13D-7680E4908FEF}" destId="{59C43E63-DF9B-450C-88FD-AFCE83DC87D7}" srcOrd="1" destOrd="0" presId="urn:microsoft.com/office/officeart/2005/8/layout/hierarchy1"/>
    <dgm:cxn modelId="{00621C60-184C-4453-A40E-D489ABF57401}" type="presParOf" srcId="{F53E1B2C-FF27-4525-A804-2100E8DE0EC6}" destId="{02E0A527-4E32-48DF-8FF7-9012BC657100}" srcOrd="1" destOrd="0" presId="urn:microsoft.com/office/officeart/2005/8/layout/hierarchy1"/>
    <dgm:cxn modelId="{9479ED9C-9DCD-414B-84A7-66E503D438D9}" type="presParOf" srcId="{625F18E3-A3EC-4585-8012-CB589CB6DDBC}" destId="{6F727A90-BCF0-4B43-86A1-DDF1C1FE9C0B}" srcOrd="1" destOrd="0" presId="urn:microsoft.com/office/officeart/2005/8/layout/hierarchy1"/>
    <dgm:cxn modelId="{F6CBF421-5CBC-4E87-8736-75A56AC44D49}" type="presParOf" srcId="{6F727A90-BCF0-4B43-86A1-DDF1C1FE9C0B}" destId="{B083E9F6-3007-4B4F-9AB1-EAA0C43A9762}" srcOrd="0" destOrd="0" presId="urn:microsoft.com/office/officeart/2005/8/layout/hierarchy1"/>
    <dgm:cxn modelId="{6291ADCB-A1BC-44A4-B968-B09C1E707E70}" type="presParOf" srcId="{B083E9F6-3007-4B4F-9AB1-EAA0C43A9762}" destId="{E4A268AC-3341-4465-9EE1-7EFA34004947}" srcOrd="0" destOrd="0" presId="urn:microsoft.com/office/officeart/2005/8/layout/hierarchy1"/>
    <dgm:cxn modelId="{A517AAE5-2978-4F8A-A85F-10DFDFC0C4F9}" type="presParOf" srcId="{B083E9F6-3007-4B4F-9AB1-EAA0C43A9762}" destId="{D6B4A155-B2F1-484B-ABC4-1164C2D21A41}" srcOrd="1" destOrd="0" presId="urn:microsoft.com/office/officeart/2005/8/layout/hierarchy1"/>
    <dgm:cxn modelId="{F1062204-FA89-4970-90EF-3315FB33B78B}" type="presParOf" srcId="{6F727A90-BCF0-4B43-86A1-DDF1C1FE9C0B}" destId="{E142B311-B2D4-428D-A4C2-E3565C6E206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9D0B4FD-ABF0-4469-A361-AD603780D61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A90062-AC06-4C52-B021-8E9901BDCE5B}">
      <dgm:prSet/>
      <dgm:spPr/>
      <dgm:t>
        <a:bodyPr/>
        <a:lstStyle/>
        <a:p>
          <a:r>
            <a:rPr lang="nl-NL" b="1" dirty="0"/>
            <a:t>Integratie</a:t>
          </a:r>
          <a:r>
            <a:rPr lang="nl-NL" dirty="0"/>
            <a:t>: Spraakassistenten, chatbots, contentcreatie</a:t>
          </a:r>
          <a:endParaRPr lang="en-US" dirty="0"/>
        </a:p>
      </dgm:t>
    </dgm:pt>
    <dgm:pt modelId="{9A05C141-5FC6-489C-8D1F-0E8D9A1A256C}" type="parTrans" cxnId="{AD80AC1D-3ED8-47C9-9F52-1B66A15F81ED}">
      <dgm:prSet/>
      <dgm:spPr/>
      <dgm:t>
        <a:bodyPr/>
        <a:lstStyle/>
        <a:p>
          <a:endParaRPr lang="en-US"/>
        </a:p>
      </dgm:t>
    </dgm:pt>
    <dgm:pt modelId="{57F9AD3A-9AFF-41A5-BF4F-B9B5AF32F685}" type="sibTrans" cxnId="{AD80AC1D-3ED8-47C9-9F52-1B66A15F81ED}">
      <dgm:prSet/>
      <dgm:spPr/>
      <dgm:t>
        <a:bodyPr/>
        <a:lstStyle/>
        <a:p>
          <a:endParaRPr lang="en-US"/>
        </a:p>
      </dgm:t>
    </dgm:pt>
    <dgm:pt modelId="{AA72AFFB-AC33-4C87-A948-1B623182F7EB}">
      <dgm:prSet/>
      <dgm:spPr/>
      <dgm:t>
        <a:bodyPr/>
        <a:lstStyle/>
        <a:p>
          <a:r>
            <a:rPr lang="nl-NL" b="1" dirty="0"/>
            <a:t>Verbetering</a:t>
          </a:r>
          <a:r>
            <a:rPr lang="nl-NL" dirty="0"/>
            <a:t>: Natuurlijke, intuïtieve technologie-interacties</a:t>
          </a:r>
          <a:endParaRPr lang="en-US" dirty="0"/>
        </a:p>
      </dgm:t>
    </dgm:pt>
    <dgm:pt modelId="{B82C023A-98F7-4F78-9BF3-E6CD4E9BA53F}" type="parTrans" cxnId="{8938F491-352D-46DD-A161-2C1B5FB86DE7}">
      <dgm:prSet/>
      <dgm:spPr/>
      <dgm:t>
        <a:bodyPr/>
        <a:lstStyle/>
        <a:p>
          <a:endParaRPr lang="en-US"/>
        </a:p>
      </dgm:t>
    </dgm:pt>
    <dgm:pt modelId="{39AD797E-0C16-4244-985E-5AA97C1CD8C5}" type="sibTrans" cxnId="{8938F491-352D-46DD-A161-2C1B5FB86DE7}">
      <dgm:prSet/>
      <dgm:spPr/>
      <dgm:t>
        <a:bodyPr/>
        <a:lstStyle/>
        <a:p>
          <a:endParaRPr lang="en-US"/>
        </a:p>
      </dgm:t>
    </dgm:pt>
    <dgm:pt modelId="{A067BB0D-0F6D-464B-8E94-DA29D7B3523B}" type="pres">
      <dgm:prSet presAssocID="{59D0B4FD-ABF0-4469-A361-AD603780D61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BBE8DA8-FD77-4BEE-BD10-AE00DA7CBAA0}" type="pres">
      <dgm:prSet presAssocID="{4DA90062-AC06-4C52-B021-8E9901BDCE5B}" presName="hierRoot1" presStyleCnt="0"/>
      <dgm:spPr/>
    </dgm:pt>
    <dgm:pt modelId="{30861A81-C26A-472E-883E-41C611C55781}" type="pres">
      <dgm:prSet presAssocID="{4DA90062-AC06-4C52-B021-8E9901BDCE5B}" presName="composite" presStyleCnt="0"/>
      <dgm:spPr/>
    </dgm:pt>
    <dgm:pt modelId="{44E689DE-B15C-46AB-95B8-4C95BF29F29C}" type="pres">
      <dgm:prSet presAssocID="{4DA90062-AC06-4C52-B021-8E9901BDCE5B}" presName="background" presStyleLbl="node0" presStyleIdx="0" presStyleCnt="2"/>
      <dgm:spPr/>
    </dgm:pt>
    <dgm:pt modelId="{C095EED7-F7AC-46FD-9CFA-6BF57EC55802}" type="pres">
      <dgm:prSet presAssocID="{4DA90062-AC06-4C52-B021-8E9901BDCE5B}" presName="text" presStyleLbl="fgAcc0" presStyleIdx="0" presStyleCnt="2">
        <dgm:presLayoutVars>
          <dgm:chPref val="3"/>
        </dgm:presLayoutVars>
      </dgm:prSet>
      <dgm:spPr/>
    </dgm:pt>
    <dgm:pt modelId="{A68771D3-9426-4827-AFC2-0A96D4A6F314}" type="pres">
      <dgm:prSet presAssocID="{4DA90062-AC06-4C52-B021-8E9901BDCE5B}" presName="hierChild2" presStyleCnt="0"/>
      <dgm:spPr/>
    </dgm:pt>
    <dgm:pt modelId="{5314AD4A-D771-4523-B4AC-B8C793C36754}" type="pres">
      <dgm:prSet presAssocID="{AA72AFFB-AC33-4C87-A948-1B623182F7EB}" presName="hierRoot1" presStyleCnt="0"/>
      <dgm:spPr/>
    </dgm:pt>
    <dgm:pt modelId="{082DC909-9E70-49DA-B508-5042B7320FA6}" type="pres">
      <dgm:prSet presAssocID="{AA72AFFB-AC33-4C87-A948-1B623182F7EB}" presName="composite" presStyleCnt="0"/>
      <dgm:spPr/>
    </dgm:pt>
    <dgm:pt modelId="{F1C7BD6E-F98C-4AE5-83D9-FB04EF6665EC}" type="pres">
      <dgm:prSet presAssocID="{AA72AFFB-AC33-4C87-A948-1B623182F7EB}" presName="background" presStyleLbl="node0" presStyleIdx="1" presStyleCnt="2"/>
      <dgm:spPr/>
    </dgm:pt>
    <dgm:pt modelId="{8AEE1026-CC73-4FBB-A680-C7416BC678C4}" type="pres">
      <dgm:prSet presAssocID="{AA72AFFB-AC33-4C87-A948-1B623182F7EB}" presName="text" presStyleLbl="fgAcc0" presStyleIdx="1" presStyleCnt="2">
        <dgm:presLayoutVars>
          <dgm:chPref val="3"/>
        </dgm:presLayoutVars>
      </dgm:prSet>
      <dgm:spPr/>
    </dgm:pt>
    <dgm:pt modelId="{1508DE7D-DEBE-4429-BCCD-CD656C2CABDC}" type="pres">
      <dgm:prSet presAssocID="{AA72AFFB-AC33-4C87-A948-1B623182F7EB}" presName="hierChild2" presStyleCnt="0"/>
      <dgm:spPr/>
    </dgm:pt>
  </dgm:ptLst>
  <dgm:cxnLst>
    <dgm:cxn modelId="{B26A611B-0748-4B47-A6E1-17346005E203}" type="presOf" srcId="{4DA90062-AC06-4C52-B021-8E9901BDCE5B}" destId="{C095EED7-F7AC-46FD-9CFA-6BF57EC55802}" srcOrd="0" destOrd="0" presId="urn:microsoft.com/office/officeart/2005/8/layout/hierarchy1"/>
    <dgm:cxn modelId="{AD80AC1D-3ED8-47C9-9F52-1B66A15F81ED}" srcId="{59D0B4FD-ABF0-4469-A361-AD603780D61E}" destId="{4DA90062-AC06-4C52-B021-8E9901BDCE5B}" srcOrd="0" destOrd="0" parTransId="{9A05C141-5FC6-489C-8D1F-0E8D9A1A256C}" sibTransId="{57F9AD3A-9AFF-41A5-BF4F-B9B5AF32F685}"/>
    <dgm:cxn modelId="{0A910236-A8FF-4B46-B86F-DF80C5582631}" type="presOf" srcId="{AA72AFFB-AC33-4C87-A948-1B623182F7EB}" destId="{8AEE1026-CC73-4FBB-A680-C7416BC678C4}" srcOrd="0" destOrd="0" presId="urn:microsoft.com/office/officeart/2005/8/layout/hierarchy1"/>
    <dgm:cxn modelId="{8938F491-352D-46DD-A161-2C1B5FB86DE7}" srcId="{59D0B4FD-ABF0-4469-A361-AD603780D61E}" destId="{AA72AFFB-AC33-4C87-A948-1B623182F7EB}" srcOrd="1" destOrd="0" parTransId="{B82C023A-98F7-4F78-9BF3-E6CD4E9BA53F}" sibTransId="{39AD797E-0C16-4244-985E-5AA97C1CD8C5}"/>
    <dgm:cxn modelId="{3CCFD1D6-F021-4833-8E0B-BD6E7E5C0FEE}" type="presOf" srcId="{59D0B4FD-ABF0-4469-A361-AD603780D61E}" destId="{A067BB0D-0F6D-464B-8E94-DA29D7B3523B}" srcOrd="0" destOrd="0" presId="urn:microsoft.com/office/officeart/2005/8/layout/hierarchy1"/>
    <dgm:cxn modelId="{C17E452E-46CE-477F-A677-867A221FCF64}" type="presParOf" srcId="{A067BB0D-0F6D-464B-8E94-DA29D7B3523B}" destId="{CBBE8DA8-FD77-4BEE-BD10-AE00DA7CBAA0}" srcOrd="0" destOrd="0" presId="urn:microsoft.com/office/officeart/2005/8/layout/hierarchy1"/>
    <dgm:cxn modelId="{EEED6906-1DED-45AF-91C6-C91DF35B656B}" type="presParOf" srcId="{CBBE8DA8-FD77-4BEE-BD10-AE00DA7CBAA0}" destId="{30861A81-C26A-472E-883E-41C611C55781}" srcOrd="0" destOrd="0" presId="urn:microsoft.com/office/officeart/2005/8/layout/hierarchy1"/>
    <dgm:cxn modelId="{772D620E-3A0D-43C0-95CD-062D106E4BB9}" type="presParOf" srcId="{30861A81-C26A-472E-883E-41C611C55781}" destId="{44E689DE-B15C-46AB-95B8-4C95BF29F29C}" srcOrd="0" destOrd="0" presId="urn:microsoft.com/office/officeart/2005/8/layout/hierarchy1"/>
    <dgm:cxn modelId="{C1E8286D-DA32-41F3-858E-0CBAA715B6E9}" type="presParOf" srcId="{30861A81-C26A-472E-883E-41C611C55781}" destId="{C095EED7-F7AC-46FD-9CFA-6BF57EC55802}" srcOrd="1" destOrd="0" presId="urn:microsoft.com/office/officeart/2005/8/layout/hierarchy1"/>
    <dgm:cxn modelId="{6BD749C8-3BDB-4342-99F7-107CA51D28EC}" type="presParOf" srcId="{CBBE8DA8-FD77-4BEE-BD10-AE00DA7CBAA0}" destId="{A68771D3-9426-4827-AFC2-0A96D4A6F314}" srcOrd="1" destOrd="0" presId="urn:microsoft.com/office/officeart/2005/8/layout/hierarchy1"/>
    <dgm:cxn modelId="{DD898B6D-40CF-461C-A0C9-1B3103230F3A}" type="presParOf" srcId="{A067BB0D-0F6D-464B-8E94-DA29D7B3523B}" destId="{5314AD4A-D771-4523-B4AC-B8C793C36754}" srcOrd="1" destOrd="0" presId="urn:microsoft.com/office/officeart/2005/8/layout/hierarchy1"/>
    <dgm:cxn modelId="{EF378C4B-9574-4071-9D79-6D0100BDEDEB}" type="presParOf" srcId="{5314AD4A-D771-4523-B4AC-B8C793C36754}" destId="{082DC909-9E70-49DA-B508-5042B7320FA6}" srcOrd="0" destOrd="0" presId="urn:microsoft.com/office/officeart/2005/8/layout/hierarchy1"/>
    <dgm:cxn modelId="{B47F1050-FFCA-4DAB-BB83-077535A634BF}" type="presParOf" srcId="{082DC909-9E70-49DA-B508-5042B7320FA6}" destId="{F1C7BD6E-F98C-4AE5-83D9-FB04EF6665EC}" srcOrd="0" destOrd="0" presId="urn:microsoft.com/office/officeart/2005/8/layout/hierarchy1"/>
    <dgm:cxn modelId="{72F432E5-F860-42A9-A9C8-D993AE51AC48}" type="presParOf" srcId="{082DC909-9E70-49DA-B508-5042B7320FA6}" destId="{8AEE1026-CC73-4FBB-A680-C7416BC678C4}" srcOrd="1" destOrd="0" presId="urn:microsoft.com/office/officeart/2005/8/layout/hierarchy1"/>
    <dgm:cxn modelId="{799435A6-9DC4-4EFF-83CB-D499B1BFCAC1}" type="presParOf" srcId="{5314AD4A-D771-4523-B4AC-B8C793C36754}" destId="{1508DE7D-DEBE-4429-BCCD-CD656C2CABD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6424074-EFAA-473D-B700-0D464D456A3A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A34020-A594-422E-820A-EFCE261CECF9}">
      <dgm:prSet/>
      <dgm:spPr/>
      <dgm:t>
        <a:bodyPr/>
        <a:lstStyle/>
        <a:p>
          <a:r>
            <a:rPr lang="en-US" b="1" i="0" dirty="0"/>
            <a:t>Support:</a:t>
          </a:r>
          <a:r>
            <a:rPr lang="en-US" b="0" i="0" dirty="0"/>
            <a:t> Taken </a:t>
          </a:r>
          <a:r>
            <a:rPr lang="en-US" b="0" i="0" dirty="0" err="1"/>
            <a:t>automatiseren</a:t>
          </a:r>
          <a:r>
            <a:rPr lang="en-US" b="0" i="0" dirty="0"/>
            <a:t>, </a:t>
          </a:r>
          <a:r>
            <a:rPr lang="en-US" b="0" i="0" dirty="0" err="1"/>
            <a:t>aanvullende</a:t>
          </a:r>
          <a:r>
            <a:rPr lang="en-US" b="0" i="0" dirty="0"/>
            <a:t> </a:t>
          </a:r>
          <a:r>
            <a:rPr lang="en-US" b="0" i="0" dirty="0" err="1"/>
            <a:t>materialen</a:t>
          </a:r>
          <a:r>
            <a:rPr lang="en-US" b="0" i="0" dirty="0"/>
            <a:t> </a:t>
          </a:r>
          <a:r>
            <a:rPr lang="en-US" b="0" i="0" dirty="0" err="1"/>
            <a:t>leveren</a:t>
          </a:r>
          <a:endParaRPr lang="en-US" dirty="0"/>
        </a:p>
      </dgm:t>
    </dgm:pt>
    <dgm:pt modelId="{1153E41B-91B6-4FA3-BBAA-2C1C08623E30}" type="parTrans" cxnId="{A4301CDF-4E01-4603-8806-14CF74467112}">
      <dgm:prSet/>
      <dgm:spPr/>
      <dgm:t>
        <a:bodyPr/>
        <a:lstStyle/>
        <a:p>
          <a:endParaRPr lang="en-US"/>
        </a:p>
      </dgm:t>
    </dgm:pt>
    <dgm:pt modelId="{ECBE3564-201C-451C-A62B-2CFDBBB7AC5C}" type="sibTrans" cxnId="{A4301CDF-4E01-4603-8806-14CF74467112}">
      <dgm:prSet/>
      <dgm:spPr/>
      <dgm:t>
        <a:bodyPr/>
        <a:lstStyle/>
        <a:p>
          <a:endParaRPr lang="en-US"/>
        </a:p>
      </dgm:t>
    </dgm:pt>
    <dgm:pt modelId="{311523BE-283B-40B3-96FF-500D9D6E9962}">
      <dgm:prSet/>
      <dgm:spPr/>
      <dgm:t>
        <a:bodyPr/>
        <a:lstStyle/>
        <a:p>
          <a:r>
            <a:rPr lang="en-US" b="1" i="0" dirty="0"/>
            <a:t>Focus Shift:</a:t>
          </a:r>
          <a:r>
            <a:rPr lang="en-US" b="0" i="0" dirty="0"/>
            <a:t> </a:t>
          </a:r>
          <a:r>
            <a:rPr lang="en-US" b="0" i="0" dirty="0" err="1"/>
            <a:t>Naar</a:t>
          </a:r>
          <a:r>
            <a:rPr lang="en-US" b="0" i="0" dirty="0"/>
            <a:t> </a:t>
          </a:r>
          <a:r>
            <a:rPr lang="en-US" b="0" i="0" dirty="0" err="1"/>
            <a:t>gepersonaliseerd</a:t>
          </a:r>
          <a:r>
            <a:rPr lang="en-US" b="0" i="0" dirty="0"/>
            <a:t>, </a:t>
          </a:r>
          <a:r>
            <a:rPr lang="en-US" b="0" i="0" dirty="0" err="1"/>
            <a:t>interactief</a:t>
          </a:r>
          <a:r>
            <a:rPr lang="en-US" b="0" i="0" dirty="0"/>
            <a:t> </a:t>
          </a:r>
          <a:r>
            <a:rPr lang="en-US" b="0" i="0" dirty="0" err="1"/>
            <a:t>onderwijs</a:t>
          </a:r>
          <a:endParaRPr lang="en-US" dirty="0"/>
        </a:p>
      </dgm:t>
    </dgm:pt>
    <dgm:pt modelId="{FC4B3A96-37BF-44C6-BD4F-D99BEF25938F}" type="parTrans" cxnId="{C7A01874-AFBE-4CB2-BEB0-A3B5888F7294}">
      <dgm:prSet/>
      <dgm:spPr/>
      <dgm:t>
        <a:bodyPr/>
        <a:lstStyle/>
        <a:p>
          <a:endParaRPr lang="en-US"/>
        </a:p>
      </dgm:t>
    </dgm:pt>
    <dgm:pt modelId="{9572FF3F-832B-44FF-8472-4A9C027A172C}" type="sibTrans" cxnId="{C7A01874-AFBE-4CB2-BEB0-A3B5888F7294}">
      <dgm:prSet/>
      <dgm:spPr/>
      <dgm:t>
        <a:bodyPr/>
        <a:lstStyle/>
        <a:p>
          <a:endParaRPr lang="en-US"/>
        </a:p>
      </dgm:t>
    </dgm:pt>
    <dgm:pt modelId="{7932CB93-DFE5-48A9-BD3A-0DEAB1B4D662}" type="pres">
      <dgm:prSet presAssocID="{36424074-EFAA-473D-B700-0D464D456A3A}" presName="linear" presStyleCnt="0">
        <dgm:presLayoutVars>
          <dgm:animLvl val="lvl"/>
          <dgm:resizeHandles val="exact"/>
        </dgm:presLayoutVars>
      </dgm:prSet>
      <dgm:spPr/>
    </dgm:pt>
    <dgm:pt modelId="{803AE79E-1CAC-4725-B7D1-10B85733DBF9}" type="pres">
      <dgm:prSet presAssocID="{71A34020-A594-422E-820A-EFCE261CECF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D487FE6-CD72-44BE-9936-7B68AD66783F}" type="pres">
      <dgm:prSet presAssocID="{ECBE3564-201C-451C-A62B-2CFDBBB7AC5C}" presName="spacer" presStyleCnt="0"/>
      <dgm:spPr/>
    </dgm:pt>
    <dgm:pt modelId="{B7A060B5-738E-4591-B86A-B17484463195}" type="pres">
      <dgm:prSet presAssocID="{311523BE-283B-40B3-96FF-500D9D6E9962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7A01874-AFBE-4CB2-BEB0-A3B5888F7294}" srcId="{36424074-EFAA-473D-B700-0D464D456A3A}" destId="{311523BE-283B-40B3-96FF-500D9D6E9962}" srcOrd="1" destOrd="0" parTransId="{FC4B3A96-37BF-44C6-BD4F-D99BEF25938F}" sibTransId="{9572FF3F-832B-44FF-8472-4A9C027A172C}"/>
    <dgm:cxn modelId="{B2DD777B-0B2A-477C-B536-2668246387A5}" type="presOf" srcId="{71A34020-A594-422E-820A-EFCE261CECF9}" destId="{803AE79E-1CAC-4725-B7D1-10B85733DBF9}" srcOrd="0" destOrd="0" presId="urn:microsoft.com/office/officeart/2005/8/layout/vList2"/>
    <dgm:cxn modelId="{89FBD3CE-C429-4488-A31C-67B57F2FA302}" type="presOf" srcId="{311523BE-283B-40B3-96FF-500D9D6E9962}" destId="{B7A060B5-738E-4591-B86A-B17484463195}" srcOrd="0" destOrd="0" presId="urn:microsoft.com/office/officeart/2005/8/layout/vList2"/>
    <dgm:cxn modelId="{A4937ED9-2CE0-4E55-9458-9636A18E5F9E}" type="presOf" srcId="{36424074-EFAA-473D-B700-0D464D456A3A}" destId="{7932CB93-DFE5-48A9-BD3A-0DEAB1B4D662}" srcOrd="0" destOrd="0" presId="urn:microsoft.com/office/officeart/2005/8/layout/vList2"/>
    <dgm:cxn modelId="{A4301CDF-4E01-4603-8806-14CF74467112}" srcId="{36424074-EFAA-473D-B700-0D464D456A3A}" destId="{71A34020-A594-422E-820A-EFCE261CECF9}" srcOrd="0" destOrd="0" parTransId="{1153E41B-91B6-4FA3-BBAA-2C1C08623E30}" sibTransId="{ECBE3564-201C-451C-A62B-2CFDBBB7AC5C}"/>
    <dgm:cxn modelId="{F2A3738A-0C1B-43CA-ABCF-260057AB0E4B}" type="presParOf" srcId="{7932CB93-DFE5-48A9-BD3A-0DEAB1B4D662}" destId="{803AE79E-1CAC-4725-B7D1-10B85733DBF9}" srcOrd="0" destOrd="0" presId="urn:microsoft.com/office/officeart/2005/8/layout/vList2"/>
    <dgm:cxn modelId="{12A1C7DE-9F3B-4829-8F19-FCF6FE655FAB}" type="presParOf" srcId="{7932CB93-DFE5-48A9-BD3A-0DEAB1B4D662}" destId="{4D487FE6-CD72-44BE-9936-7B68AD66783F}" srcOrd="1" destOrd="0" presId="urn:microsoft.com/office/officeart/2005/8/layout/vList2"/>
    <dgm:cxn modelId="{A1EE2E47-7CC8-4A93-AA78-0AF794D260CB}" type="presParOf" srcId="{7932CB93-DFE5-48A9-BD3A-0DEAB1B4D662}" destId="{B7A060B5-738E-4591-B86A-B1748446319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58462E1-2908-4E1C-B2E5-C970BEE440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6459E35-D5F7-4E07-B401-D8163B02AA01}">
      <dgm:prSet/>
      <dgm:spPr/>
      <dgm:t>
        <a:bodyPr/>
        <a:lstStyle/>
        <a:p>
          <a:r>
            <a:rPr lang="nl-BE"/>
            <a:t>Duidelijke beoordelingscriteria opstellen </a:t>
          </a:r>
          <a:endParaRPr lang="en-US"/>
        </a:p>
      </dgm:t>
    </dgm:pt>
    <dgm:pt modelId="{45DAA5FD-8E98-4B74-82AA-159A8A16568C}" type="parTrans" cxnId="{11FA633E-FDBF-42CE-8D84-6B039CDAEA74}">
      <dgm:prSet/>
      <dgm:spPr/>
      <dgm:t>
        <a:bodyPr/>
        <a:lstStyle/>
        <a:p>
          <a:endParaRPr lang="en-US"/>
        </a:p>
      </dgm:t>
    </dgm:pt>
    <dgm:pt modelId="{5F2ACD78-EE3B-4CF5-8887-00D49DC305C8}" type="sibTrans" cxnId="{11FA633E-FDBF-42CE-8D84-6B039CDAEA74}">
      <dgm:prSet/>
      <dgm:spPr/>
      <dgm:t>
        <a:bodyPr/>
        <a:lstStyle/>
        <a:p>
          <a:endParaRPr lang="en-US"/>
        </a:p>
      </dgm:t>
    </dgm:pt>
    <dgm:pt modelId="{44A2947C-469B-4706-81B9-7B24AB2F2D8A}">
      <dgm:prSet/>
      <dgm:spPr/>
      <dgm:t>
        <a:bodyPr/>
        <a:lstStyle/>
        <a:p>
          <a:r>
            <a:rPr lang="nl-BE"/>
            <a:t>Variëren afhankelijk van de opdracht en het gewenste competentieniveau</a:t>
          </a:r>
          <a:endParaRPr lang="en-US"/>
        </a:p>
      </dgm:t>
    </dgm:pt>
    <dgm:pt modelId="{6F0B78CA-2C5C-4259-B47C-DB795B54FB40}" type="parTrans" cxnId="{B06E52FE-E8BA-44F9-967A-780F8E2F68C0}">
      <dgm:prSet/>
      <dgm:spPr/>
      <dgm:t>
        <a:bodyPr/>
        <a:lstStyle/>
        <a:p>
          <a:endParaRPr lang="en-US"/>
        </a:p>
      </dgm:t>
    </dgm:pt>
    <dgm:pt modelId="{0FF8D499-A7BC-47F4-860F-D2D1062531EE}" type="sibTrans" cxnId="{B06E52FE-E8BA-44F9-967A-780F8E2F68C0}">
      <dgm:prSet/>
      <dgm:spPr/>
      <dgm:t>
        <a:bodyPr/>
        <a:lstStyle/>
        <a:p>
          <a:endParaRPr lang="en-US"/>
        </a:p>
      </dgm:t>
    </dgm:pt>
    <dgm:pt modelId="{EC83FF24-D8A6-4C24-968D-F4FC3ABA50B1}">
      <dgm:prSet/>
      <dgm:spPr/>
      <dgm:t>
        <a:bodyPr/>
        <a:lstStyle/>
        <a:p>
          <a:r>
            <a:rPr lang="nl-BE"/>
            <a:t>Bij een paper: nauwkeurigheid, correctheid, originaliteit, structuur…</a:t>
          </a:r>
          <a:endParaRPr lang="en-US"/>
        </a:p>
      </dgm:t>
    </dgm:pt>
    <dgm:pt modelId="{4CBECF53-6C50-402C-B6CF-D8862304A36F}" type="parTrans" cxnId="{5F8813EA-9680-4C5C-9B8C-49E548DBF440}">
      <dgm:prSet/>
      <dgm:spPr/>
      <dgm:t>
        <a:bodyPr/>
        <a:lstStyle/>
        <a:p>
          <a:endParaRPr lang="en-US"/>
        </a:p>
      </dgm:t>
    </dgm:pt>
    <dgm:pt modelId="{2AADF573-86EC-44F3-B938-7EBFBF794763}" type="sibTrans" cxnId="{5F8813EA-9680-4C5C-9B8C-49E548DBF440}">
      <dgm:prSet/>
      <dgm:spPr/>
      <dgm:t>
        <a:bodyPr/>
        <a:lstStyle/>
        <a:p>
          <a:endParaRPr lang="en-US"/>
        </a:p>
      </dgm:t>
    </dgm:pt>
    <dgm:pt modelId="{DEE2C105-F1A1-4C9F-8B43-78D9917C3013}" type="pres">
      <dgm:prSet presAssocID="{D58462E1-2908-4E1C-B2E5-C970BEE440A4}" presName="linear" presStyleCnt="0">
        <dgm:presLayoutVars>
          <dgm:animLvl val="lvl"/>
          <dgm:resizeHandles val="exact"/>
        </dgm:presLayoutVars>
      </dgm:prSet>
      <dgm:spPr/>
    </dgm:pt>
    <dgm:pt modelId="{25B3E601-B764-4D48-B381-C5A8141CC69A}" type="pres">
      <dgm:prSet presAssocID="{76459E35-D5F7-4E07-B401-D8163B02AA0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64EEBEF-BBBE-4E5E-8D25-067F237788D8}" type="pres">
      <dgm:prSet presAssocID="{5F2ACD78-EE3B-4CF5-8887-00D49DC305C8}" presName="spacer" presStyleCnt="0"/>
      <dgm:spPr/>
    </dgm:pt>
    <dgm:pt modelId="{858B807C-E68B-468F-B98A-A1D3ECCD9F70}" type="pres">
      <dgm:prSet presAssocID="{44A2947C-469B-4706-81B9-7B24AB2F2D8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B42BD00-C5C4-4F6D-A4C2-254D156EAD87}" type="pres">
      <dgm:prSet presAssocID="{0FF8D499-A7BC-47F4-860F-D2D1062531EE}" presName="spacer" presStyleCnt="0"/>
      <dgm:spPr/>
    </dgm:pt>
    <dgm:pt modelId="{4FD0D742-AA8B-4ECE-9FA3-E4938BBD9242}" type="pres">
      <dgm:prSet presAssocID="{EC83FF24-D8A6-4C24-968D-F4FC3ABA50B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B428D1F-9C52-4465-88DF-3C4D5D766C08}" type="presOf" srcId="{EC83FF24-D8A6-4C24-968D-F4FC3ABA50B1}" destId="{4FD0D742-AA8B-4ECE-9FA3-E4938BBD9242}" srcOrd="0" destOrd="0" presId="urn:microsoft.com/office/officeart/2005/8/layout/vList2"/>
    <dgm:cxn modelId="{11FA633E-FDBF-42CE-8D84-6B039CDAEA74}" srcId="{D58462E1-2908-4E1C-B2E5-C970BEE440A4}" destId="{76459E35-D5F7-4E07-B401-D8163B02AA01}" srcOrd="0" destOrd="0" parTransId="{45DAA5FD-8E98-4B74-82AA-159A8A16568C}" sibTransId="{5F2ACD78-EE3B-4CF5-8887-00D49DC305C8}"/>
    <dgm:cxn modelId="{E7226769-4424-4497-BA7E-C96D805667BE}" type="presOf" srcId="{76459E35-D5F7-4E07-B401-D8163B02AA01}" destId="{25B3E601-B764-4D48-B381-C5A8141CC69A}" srcOrd="0" destOrd="0" presId="urn:microsoft.com/office/officeart/2005/8/layout/vList2"/>
    <dgm:cxn modelId="{97049A4E-26CA-45B5-82B7-CF65AD1AE84E}" type="presOf" srcId="{D58462E1-2908-4E1C-B2E5-C970BEE440A4}" destId="{DEE2C105-F1A1-4C9F-8B43-78D9917C3013}" srcOrd="0" destOrd="0" presId="urn:microsoft.com/office/officeart/2005/8/layout/vList2"/>
    <dgm:cxn modelId="{5F8813EA-9680-4C5C-9B8C-49E548DBF440}" srcId="{D58462E1-2908-4E1C-B2E5-C970BEE440A4}" destId="{EC83FF24-D8A6-4C24-968D-F4FC3ABA50B1}" srcOrd="2" destOrd="0" parTransId="{4CBECF53-6C50-402C-B6CF-D8862304A36F}" sibTransId="{2AADF573-86EC-44F3-B938-7EBFBF794763}"/>
    <dgm:cxn modelId="{6705ABF8-2193-4D51-B271-32DD4CADF6ED}" type="presOf" srcId="{44A2947C-469B-4706-81B9-7B24AB2F2D8A}" destId="{858B807C-E68B-468F-B98A-A1D3ECCD9F70}" srcOrd="0" destOrd="0" presId="urn:microsoft.com/office/officeart/2005/8/layout/vList2"/>
    <dgm:cxn modelId="{B06E52FE-E8BA-44F9-967A-780F8E2F68C0}" srcId="{D58462E1-2908-4E1C-B2E5-C970BEE440A4}" destId="{44A2947C-469B-4706-81B9-7B24AB2F2D8A}" srcOrd="1" destOrd="0" parTransId="{6F0B78CA-2C5C-4259-B47C-DB795B54FB40}" sibTransId="{0FF8D499-A7BC-47F4-860F-D2D1062531EE}"/>
    <dgm:cxn modelId="{F3DD6AB9-8A40-47F6-8D69-E0F079DC6C81}" type="presParOf" srcId="{DEE2C105-F1A1-4C9F-8B43-78D9917C3013}" destId="{25B3E601-B764-4D48-B381-C5A8141CC69A}" srcOrd="0" destOrd="0" presId="urn:microsoft.com/office/officeart/2005/8/layout/vList2"/>
    <dgm:cxn modelId="{1C932A57-9384-4184-B450-0AA9516E5B2F}" type="presParOf" srcId="{DEE2C105-F1A1-4C9F-8B43-78D9917C3013}" destId="{F64EEBEF-BBBE-4E5E-8D25-067F237788D8}" srcOrd="1" destOrd="0" presId="urn:microsoft.com/office/officeart/2005/8/layout/vList2"/>
    <dgm:cxn modelId="{06A9FF04-9DFA-4D93-928D-15ABBF3EB68D}" type="presParOf" srcId="{DEE2C105-F1A1-4C9F-8B43-78D9917C3013}" destId="{858B807C-E68B-468F-B98A-A1D3ECCD9F70}" srcOrd="2" destOrd="0" presId="urn:microsoft.com/office/officeart/2005/8/layout/vList2"/>
    <dgm:cxn modelId="{80244A0D-9205-4474-A35F-5FCA41624D2F}" type="presParOf" srcId="{DEE2C105-F1A1-4C9F-8B43-78D9917C3013}" destId="{EB42BD00-C5C4-4F6D-A4C2-254D156EAD87}" srcOrd="3" destOrd="0" presId="urn:microsoft.com/office/officeart/2005/8/layout/vList2"/>
    <dgm:cxn modelId="{0E4FB328-303B-425C-AC76-1E0D3BD55327}" type="presParOf" srcId="{DEE2C105-F1A1-4C9F-8B43-78D9917C3013}" destId="{4FD0D742-AA8B-4ECE-9FA3-E4938BBD924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3D6D819-D1C1-4C90-8BC8-A2FF62C8A36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70241A0-9CBE-4211-8993-3AD3A4C1B903}">
      <dgm:prSet/>
      <dgm:spPr/>
      <dgm:t>
        <a:bodyPr/>
        <a:lstStyle/>
        <a:p>
          <a:r>
            <a:rPr lang="nl-BE"/>
            <a:t>Krachtig hulpmiddel</a:t>
          </a:r>
          <a:endParaRPr lang="en-US"/>
        </a:p>
      </dgm:t>
    </dgm:pt>
    <dgm:pt modelId="{007683F4-50D8-4E98-BD71-B711E7556517}" type="parTrans" cxnId="{945E5778-24C2-4214-B5BE-7DE5A09A7B3B}">
      <dgm:prSet/>
      <dgm:spPr/>
      <dgm:t>
        <a:bodyPr/>
        <a:lstStyle/>
        <a:p>
          <a:endParaRPr lang="en-US"/>
        </a:p>
      </dgm:t>
    </dgm:pt>
    <dgm:pt modelId="{F71F365F-DBFA-42DE-98D8-12BB3C905F2B}" type="sibTrans" cxnId="{945E5778-24C2-4214-B5BE-7DE5A09A7B3B}">
      <dgm:prSet/>
      <dgm:spPr/>
      <dgm:t>
        <a:bodyPr/>
        <a:lstStyle/>
        <a:p>
          <a:endParaRPr lang="en-US"/>
        </a:p>
      </dgm:t>
    </dgm:pt>
    <dgm:pt modelId="{5D83079B-A7D4-412F-89E8-72CFADBB2359}">
      <dgm:prSet/>
      <dgm:spPr/>
      <dgm:t>
        <a:bodyPr/>
        <a:lstStyle/>
        <a:p>
          <a:r>
            <a:rPr lang="nl-BE"/>
            <a:t>Criteria zoals: creativiteit, analytische diepgang en toepassing van kennis</a:t>
          </a:r>
          <a:endParaRPr lang="en-US"/>
        </a:p>
      </dgm:t>
    </dgm:pt>
    <dgm:pt modelId="{DF247B4D-3ACE-4267-80A4-866C895BDF09}" type="parTrans" cxnId="{CD9D26C6-0DF6-49D0-ADB5-A7C3670A1296}">
      <dgm:prSet/>
      <dgm:spPr/>
      <dgm:t>
        <a:bodyPr/>
        <a:lstStyle/>
        <a:p>
          <a:endParaRPr lang="en-US"/>
        </a:p>
      </dgm:t>
    </dgm:pt>
    <dgm:pt modelId="{E12BFD00-AB0C-4EC7-9C37-EA8B0647218A}" type="sibTrans" cxnId="{CD9D26C6-0DF6-49D0-ADB5-A7C3670A1296}">
      <dgm:prSet/>
      <dgm:spPr/>
      <dgm:t>
        <a:bodyPr/>
        <a:lstStyle/>
        <a:p>
          <a:endParaRPr lang="en-US"/>
        </a:p>
      </dgm:t>
    </dgm:pt>
    <dgm:pt modelId="{3711D7CA-55F6-47F6-A521-32CEB4A595C4}">
      <dgm:prSet/>
      <dgm:spPr/>
      <dgm:t>
        <a:bodyPr/>
        <a:lstStyle/>
        <a:p>
          <a:r>
            <a:rPr lang="nl-BE"/>
            <a:t>Maar ook spelling, grammatica, stijl, structuur, …</a:t>
          </a:r>
          <a:endParaRPr lang="en-US"/>
        </a:p>
      </dgm:t>
    </dgm:pt>
    <dgm:pt modelId="{B92820F1-ED0A-48B3-A23C-7CCCCFC002FE}" type="parTrans" cxnId="{B49FB866-211D-4A39-BE69-312A6E7160C0}">
      <dgm:prSet/>
      <dgm:spPr/>
      <dgm:t>
        <a:bodyPr/>
        <a:lstStyle/>
        <a:p>
          <a:endParaRPr lang="en-US"/>
        </a:p>
      </dgm:t>
    </dgm:pt>
    <dgm:pt modelId="{EFC95D70-11BE-4F8D-8708-A02EE17C18B7}" type="sibTrans" cxnId="{B49FB866-211D-4A39-BE69-312A6E7160C0}">
      <dgm:prSet/>
      <dgm:spPr/>
      <dgm:t>
        <a:bodyPr/>
        <a:lstStyle/>
        <a:p>
          <a:endParaRPr lang="en-US"/>
        </a:p>
      </dgm:t>
    </dgm:pt>
    <dgm:pt modelId="{9BA19EAF-348F-4B7A-94F2-AAEC5F48959F}" type="pres">
      <dgm:prSet presAssocID="{53D6D819-D1C1-4C90-8BC8-A2FF62C8A36B}" presName="root" presStyleCnt="0">
        <dgm:presLayoutVars>
          <dgm:dir/>
          <dgm:resizeHandles val="exact"/>
        </dgm:presLayoutVars>
      </dgm:prSet>
      <dgm:spPr/>
    </dgm:pt>
    <dgm:pt modelId="{8BFACCC9-8CF3-4D6B-B993-C053893D5CFF}" type="pres">
      <dgm:prSet presAssocID="{570241A0-9CBE-4211-8993-3AD3A4C1B903}" presName="compNode" presStyleCnt="0"/>
      <dgm:spPr/>
    </dgm:pt>
    <dgm:pt modelId="{F86D9FE7-1253-452A-BE5F-40256FB85BE9}" type="pres">
      <dgm:prSet presAssocID="{570241A0-9CBE-4211-8993-3AD3A4C1B903}" presName="bgRect" presStyleLbl="bgShp" presStyleIdx="0" presStyleCnt="3"/>
      <dgm:spPr/>
    </dgm:pt>
    <dgm:pt modelId="{5F39AE7C-6E2A-4089-AD66-B17AAC9D9AA1}" type="pres">
      <dgm:prSet presAssocID="{570241A0-9CBE-4211-8993-3AD3A4C1B90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mer"/>
        </a:ext>
      </dgm:extLst>
    </dgm:pt>
    <dgm:pt modelId="{5580CF75-2595-44AE-B403-C8E365451DEB}" type="pres">
      <dgm:prSet presAssocID="{570241A0-9CBE-4211-8993-3AD3A4C1B903}" presName="spaceRect" presStyleCnt="0"/>
      <dgm:spPr/>
    </dgm:pt>
    <dgm:pt modelId="{9DD715BE-0D2D-4308-87DA-AF108EF3C016}" type="pres">
      <dgm:prSet presAssocID="{570241A0-9CBE-4211-8993-3AD3A4C1B903}" presName="parTx" presStyleLbl="revTx" presStyleIdx="0" presStyleCnt="3">
        <dgm:presLayoutVars>
          <dgm:chMax val="0"/>
          <dgm:chPref val="0"/>
        </dgm:presLayoutVars>
      </dgm:prSet>
      <dgm:spPr/>
    </dgm:pt>
    <dgm:pt modelId="{AB6086B5-2712-4D18-940B-3CDFFDB72009}" type="pres">
      <dgm:prSet presAssocID="{F71F365F-DBFA-42DE-98D8-12BB3C905F2B}" presName="sibTrans" presStyleCnt="0"/>
      <dgm:spPr/>
    </dgm:pt>
    <dgm:pt modelId="{7332CE47-3880-4133-A997-1A5863C04EB4}" type="pres">
      <dgm:prSet presAssocID="{5D83079B-A7D4-412F-89E8-72CFADBB2359}" presName="compNode" presStyleCnt="0"/>
      <dgm:spPr/>
    </dgm:pt>
    <dgm:pt modelId="{AEE99D46-FAAA-4F9E-B681-AC479338D294}" type="pres">
      <dgm:prSet presAssocID="{5D83079B-A7D4-412F-89E8-72CFADBB2359}" presName="bgRect" presStyleLbl="bgShp" presStyleIdx="1" presStyleCnt="3"/>
      <dgm:spPr/>
    </dgm:pt>
    <dgm:pt modelId="{86793397-F140-46A4-BA1C-D2A6FA01C2BE}" type="pres">
      <dgm:prSet presAssocID="{5D83079B-A7D4-412F-89E8-72CFADBB235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A0BED70-0EE3-4665-9380-79C5A15F1642}" type="pres">
      <dgm:prSet presAssocID="{5D83079B-A7D4-412F-89E8-72CFADBB2359}" presName="spaceRect" presStyleCnt="0"/>
      <dgm:spPr/>
    </dgm:pt>
    <dgm:pt modelId="{8BBBFFDF-32F6-4887-88D0-71851BF56A7B}" type="pres">
      <dgm:prSet presAssocID="{5D83079B-A7D4-412F-89E8-72CFADBB2359}" presName="parTx" presStyleLbl="revTx" presStyleIdx="1" presStyleCnt="3">
        <dgm:presLayoutVars>
          <dgm:chMax val="0"/>
          <dgm:chPref val="0"/>
        </dgm:presLayoutVars>
      </dgm:prSet>
      <dgm:spPr/>
    </dgm:pt>
    <dgm:pt modelId="{4013EDDC-B7B5-416B-ACB3-EEF61D799D3D}" type="pres">
      <dgm:prSet presAssocID="{E12BFD00-AB0C-4EC7-9C37-EA8B0647218A}" presName="sibTrans" presStyleCnt="0"/>
      <dgm:spPr/>
    </dgm:pt>
    <dgm:pt modelId="{AF684115-7121-4EE0-9CC5-F9903F3812F1}" type="pres">
      <dgm:prSet presAssocID="{3711D7CA-55F6-47F6-A521-32CEB4A595C4}" presName="compNode" presStyleCnt="0"/>
      <dgm:spPr/>
    </dgm:pt>
    <dgm:pt modelId="{7F65C949-03D9-43E2-B347-157CF4AE8F27}" type="pres">
      <dgm:prSet presAssocID="{3711D7CA-55F6-47F6-A521-32CEB4A595C4}" presName="bgRect" presStyleLbl="bgShp" presStyleIdx="2" presStyleCnt="3"/>
      <dgm:spPr/>
    </dgm:pt>
    <dgm:pt modelId="{276FEE35-4C51-41F4-9CB8-150259EC3717}" type="pres">
      <dgm:prSet presAssocID="{3711D7CA-55F6-47F6-A521-32CEB4A595C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eken"/>
        </a:ext>
      </dgm:extLst>
    </dgm:pt>
    <dgm:pt modelId="{895292C3-1E0D-4F8D-AD70-A7B9E6FBECA5}" type="pres">
      <dgm:prSet presAssocID="{3711D7CA-55F6-47F6-A521-32CEB4A595C4}" presName="spaceRect" presStyleCnt="0"/>
      <dgm:spPr/>
    </dgm:pt>
    <dgm:pt modelId="{E453BC9A-08CD-41A4-B293-1C0695A5DD2A}" type="pres">
      <dgm:prSet presAssocID="{3711D7CA-55F6-47F6-A521-32CEB4A595C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7F9DA30-4B57-4D07-BBE8-314784B3E56E}" type="presOf" srcId="{570241A0-9CBE-4211-8993-3AD3A4C1B903}" destId="{9DD715BE-0D2D-4308-87DA-AF108EF3C016}" srcOrd="0" destOrd="0" presId="urn:microsoft.com/office/officeart/2018/2/layout/IconVerticalSolidList"/>
    <dgm:cxn modelId="{B49FB866-211D-4A39-BE69-312A6E7160C0}" srcId="{53D6D819-D1C1-4C90-8BC8-A2FF62C8A36B}" destId="{3711D7CA-55F6-47F6-A521-32CEB4A595C4}" srcOrd="2" destOrd="0" parTransId="{B92820F1-ED0A-48B3-A23C-7CCCCFC002FE}" sibTransId="{EFC95D70-11BE-4F8D-8708-A02EE17C18B7}"/>
    <dgm:cxn modelId="{945E5778-24C2-4214-B5BE-7DE5A09A7B3B}" srcId="{53D6D819-D1C1-4C90-8BC8-A2FF62C8A36B}" destId="{570241A0-9CBE-4211-8993-3AD3A4C1B903}" srcOrd="0" destOrd="0" parTransId="{007683F4-50D8-4E98-BD71-B711E7556517}" sibTransId="{F71F365F-DBFA-42DE-98D8-12BB3C905F2B}"/>
    <dgm:cxn modelId="{D5BE9183-815D-4E26-AF43-C8A8E4A96903}" type="presOf" srcId="{5D83079B-A7D4-412F-89E8-72CFADBB2359}" destId="{8BBBFFDF-32F6-4887-88D0-71851BF56A7B}" srcOrd="0" destOrd="0" presId="urn:microsoft.com/office/officeart/2018/2/layout/IconVerticalSolidList"/>
    <dgm:cxn modelId="{A3577DB6-2E7A-4BC5-8554-49E75C32756F}" type="presOf" srcId="{3711D7CA-55F6-47F6-A521-32CEB4A595C4}" destId="{E453BC9A-08CD-41A4-B293-1C0695A5DD2A}" srcOrd="0" destOrd="0" presId="urn:microsoft.com/office/officeart/2018/2/layout/IconVerticalSolidList"/>
    <dgm:cxn modelId="{CD9D26C6-0DF6-49D0-ADB5-A7C3670A1296}" srcId="{53D6D819-D1C1-4C90-8BC8-A2FF62C8A36B}" destId="{5D83079B-A7D4-412F-89E8-72CFADBB2359}" srcOrd="1" destOrd="0" parTransId="{DF247B4D-3ACE-4267-80A4-866C895BDF09}" sibTransId="{E12BFD00-AB0C-4EC7-9C37-EA8B0647218A}"/>
    <dgm:cxn modelId="{02D339C9-6643-4147-9A18-F0E392D6416D}" type="presOf" srcId="{53D6D819-D1C1-4C90-8BC8-A2FF62C8A36B}" destId="{9BA19EAF-348F-4B7A-94F2-AAEC5F48959F}" srcOrd="0" destOrd="0" presId="urn:microsoft.com/office/officeart/2018/2/layout/IconVerticalSolidList"/>
    <dgm:cxn modelId="{56E05432-3762-41B5-A116-0B911A4A651F}" type="presParOf" srcId="{9BA19EAF-348F-4B7A-94F2-AAEC5F48959F}" destId="{8BFACCC9-8CF3-4D6B-B993-C053893D5CFF}" srcOrd="0" destOrd="0" presId="urn:microsoft.com/office/officeart/2018/2/layout/IconVerticalSolidList"/>
    <dgm:cxn modelId="{4922939D-189A-4239-B393-8E9BA3363886}" type="presParOf" srcId="{8BFACCC9-8CF3-4D6B-B993-C053893D5CFF}" destId="{F86D9FE7-1253-452A-BE5F-40256FB85BE9}" srcOrd="0" destOrd="0" presId="urn:microsoft.com/office/officeart/2018/2/layout/IconVerticalSolidList"/>
    <dgm:cxn modelId="{5FB83D89-528B-4A34-A11C-A307C60FEE6C}" type="presParOf" srcId="{8BFACCC9-8CF3-4D6B-B993-C053893D5CFF}" destId="{5F39AE7C-6E2A-4089-AD66-B17AAC9D9AA1}" srcOrd="1" destOrd="0" presId="urn:microsoft.com/office/officeart/2018/2/layout/IconVerticalSolidList"/>
    <dgm:cxn modelId="{4923280B-8477-41BF-828F-B31BBDCE1D9D}" type="presParOf" srcId="{8BFACCC9-8CF3-4D6B-B993-C053893D5CFF}" destId="{5580CF75-2595-44AE-B403-C8E365451DEB}" srcOrd="2" destOrd="0" presId="urn:microsoft.com/office/officeart/2018/2/layout/IconVerticalSolidList"/>
    <dgm:cxn modelId="{F068CA78-E1B7-4034-B1B0-66C4ACFCA0D7}" type="presParOf" srcId="{8BFACCC9-8CF3-4D6B-B993-C053893D5CFF}" destId="{9DD715BE-0D2D-4308-87DA-AF108EF3C016}" srcOrd="3" destOrd="0" presId="urn:microsoft.com/office/officeart/2018/2/layout/IconVerticalSolidList"/>
    <dgm:cxn modelId="{F034D921-7BB2-42C7-A4D5-EFCF91F87CFC}" type="presParOf" srcId="{9BA19EAF-348F-4B7A-94F2-AAEC5F48959F}" destId="{AB6086B5-2712-4D18-940B-3CDFFDB72009}" srcOrd="1" destOrd="0" presId="urn:microsoft.com/office/officeart/2018/2/layout/IconVerticalSolidList"/>
    <dgm:cxn modelId="{49BE06EA-9055-42E7-92B6-4BFEB28541C4}" type="presParOf" srcId="{9BA19EAF-348F-4B7A-94F2-AAEC5F48959F}" destId="{7332CE47-3880-4133-A997-1A5863C04EB4}" srcOrd="2" destOrd="0" presId="urn:microsoft.com/office/officeart/2018/2/layout/IconVerticalSolidList"/>
    <dgm:cxn modelId="{A739A131-D258-4189-9A6A-A2FC83FBC14F}" type="presParOf" srcId="{7332CE47-3880-4133-A997-1A5863C04EB4}" destId="{AEE99D46-FAAA-4F9E-B681-AC479338D294}" srcOrd="0" destOrd="0" presId="urn:microsoft.com/office/officeart/2018/2/layout/IconVerticalSolidList"/>
    <dgm:cxn modelId="{0B0D178A-73CE-4CB3-809C-E08A7DDFC126}" type="presParOf" srcId="{7332CE47-3880-4133-A997-1A5863C04EB4}" destId="{86793397-F140-46A4-BA1C-D2A6FA01C2BE}" srcOrd="1" destOrd="0" presId="urn:microsoft.com/office/officeart/2018/2/layout/IconVerticalSolidList"/>
    <dgm:cxn modelId="{6FF6C2D5-CD59-48C7-9D2E-67049F3AC4B5}" type="presParOf" srcId="{7332CE47-3880-4133-A997-1A5863C04EB4}" destId="{9A0BED70-0EE3-4665-9380-79C5A15F1642}" srcOrd="2" destOrd="0" presId="urn:microsoft.com/office/officeart/2018/2/layout/IconVerticalSolidList"/>
    <dgm:cxn modelId="{175BC3E6-8364-492D-82CF-1C53F9CBEA0F}" type="presParOf" srcId="{7332CE47-3880-4133-A997-1A5863C04EB4}" destId="{8BBBFFDF-32F6-4887-88D0-71851BF56A7B}" srcOrd="3" destOrd="0" presId="urn:microsoft.com/office/officeart/2018/2/layout/IconVerticalSolidList"/>
    <dgm:cxn modelId="{4199D4B4-6D4A-4196-85E3-EF1D75CDB186}" type="presParOf" srcId="{9BA19EAF-348F-4B7A-94F2-AAEC5F48959F}" destId="{4013EDDC-B7B5-416B-ACB3-EEF61D799D3D}" srcOrd="3" destOrd="0" presId="urn:microsoft.com/office/officeart/2018/2/layout/IconVerticalSolidList"/>
    <dgm:cxn modelId="{D43A550C-4673-4306-88E3-361B5352807E}" type="presParOf" srcId="{9BA19EAF-348F-4B7A-94F2-AAEC5F48959F}" destId="{AF684115-7121-4EE0-9CC5-F9903F3812F1}" srcOrd="4" destOrd="0" presId="urn:microsoft.com/office/officeart/2018/2/layout/IconVerticalSolidList"/>
    <dgm:cxn modelId="{4F0EF229-F0BD-4924-B728-6F991C92DE18}" type="presParOf" srcId="{AF684115-7121-4EE0-9CC5-F9903F3812F1}" destId="{7F65C949-03D9-43E2-B347-157CF4AE8F27}" srcOrd="0" destOrd="0" presId="urn:microsoft.com/office/officeart/2018/2/layout/IconVerticalSolidList"/>
    <dgm:cxn modelId="{5294AF57-ABFE-4CB7-BAFD-0141D9DA29BE}" type="presParOf" srcId="{AF684115-7121-4EE0-9CC5-F9903F3812F1}" destId="{276FEE35-4C51-41F4-9CB8-150259EC3717}" srcOrd="1" destOrd="0" presId="urn:microsoft.com/office/officeart/2018/2/layout/IconVerticalSolidList"/>
    <dgm:cxn modelId="{53215224-4BB9-498E-8057-1A559ACA4178}" type="presParOf" srcId="{AF684115-7121-4EE0-9CC5-F9903F3812F1}" destId="{895292C3-1E0D-4F8D-AD70-A7B9E6FBECA5}" srcOrd="2" destOrd="0" presId="urn:microsoft.com/office/officeart/2018/2/layout/IconVerticalSolidList"/>
    <dgm:cxn modelId="{C12F2950-C125-4BC6-8B3C-6A9F540B5EDE}" type="presParOf" srcId="{AF684115-7121-4EE0-9CC5-F9903F3812F1}" destId="{E453BC9A-08CD-41A4-B293-1C0695A5DD2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13362CB-52CD-4B39-B04A-C002239BF7CC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495047A-42BB-4C67-89F6-F88B80096FB2}">
      <dgm:prSet/>
      <dgm:spPr/>
      <dgm:t>
        <a:bodyPr/>
        <a:lstStyle/>
        <a:p>
          <a:r>
            <a:rPr lang="nl-BE"/>
            <a:t>Integriteit academisch werk, bv. Nieuwe data</a:t>
          </a:r>
          <a:endParaRPr lang="en-US"/>
        </a:p>
      </dgm:t>
    </dgm:pt>
    <dgm:pt modelId="{207AA951-1050-4392-ACF3-2F89CFA73E66}" type="parTrans" cxnId="{3A0D4887-AEB4-4787-8237-0CF8BE292C36}">
      <dgm:prSet/>
      <dgm:spPr/>
      <dgm:t>
        <a:bodyPr/>
        <a:lstStyle/>
        <a:p>
          <a:endParaRPr lang="en-US"/>
        </a:p>
      </dgm:t>
    </dgm:pt>
    <dgm:pt modelId="{F1E4A669-64E5-4186-AF9D-7C91AD8BA264}" type="sibTrans" cxnId="{3A0D4887-AEB4-4787-8237-0CF8BE292C36}">
      <dgm:prSet/>
      <dgm:spPr/>
      <dgm:t>
        <a:bodyPr/>
        <a:lstStyle/>
        <a:p>
          <a:endParaRPr lang="en-US"/>
        </a:p>
      </dgm:t>
    </dgm:pt>
    <dgm:pt modelId="{ED1473E5-2B51-49C2-8124-27437FEA85D7}">
      <dgm:prSet/>
      <dgm:spPr/>
      <dgm:t>
        <a:bodyPr/>
        <a:lstStyle/>
        <a:p>
          <a:r>
            <a:rPr lang="nl-BE"/>
            <a:t>Minder diepgang in onderzoek</a:t>
          </a:r>
          <a:endParaRPr lang="en-US"/>
        </a:p>
      </dgm:t>
    </dgm:pt>
    <dgm:pt modelId="{D5F9DBE6-DFB0-4945-A728-FF08E8E2FF63}" type="parTrans" cxnId="{507BDD88-928C-4601-8106-A85A59145591}">
      <dgm:prSet/>
      <dgm:spPr/>
      <dgm:t>
        <a:bodyPr/>
        <a:lstStyle/>
        <a:p>
          <a:endParaRPr lang="en-US"/>
        </a:p>
      </dgm:t>
    </dgm:pt>
    <dgm:pt modelId="{00E6299F-AB22-4C83-AE94-5A4F706FA17C}" type="sibTrans" cxnId="{507BDD88-928C-4601-8106-A85A59145591}">
      <dgm:prSet/>
      <dgm:spPr/>
      <dgm:t>
        <a:bodyPr/>
        <a:lstStyle/>
        <a:p>
          <a:endParaRPr lang="en-US"/>
        </a:p>
      </dgm:t>
    </dgm:pt>
    <dgm:pt modelId="{949EF541-0BF5-45F4-B7B0-A991A8D9A699}" type="pres">
      <dgm:prSet presAssocID="{B13362CB-52CD-4B39-B04A-C002239BF7CC}" presName="root" presStyleCnt="0">
        <dgm:presLayoutVars>
          <dgm:dir/>
          <dgm:resizeHandles val="exact"/>
        </dgm:presLayoutVars>
      </dgm:prSet>
      <dgm:spPr/>
    </dgm:pt>
    <dgm:pt modelId="{E00D72C6-32E7-49E5-8325-DADB6B334413}" type="pres">
      <dgm:prSet presAssocID="{9495047A-42BB-4C67-89F6-F88B80096FB2}" presName="compNode" presStyleCnt="0"/>
      <dgm:spPr/>
    </dgm:pt>
    <dgm:pt modelId="{089AAAE5-A8DC-4185-8F41-FBA85EA61559}" type="pres">
      <dgm:prSet presAssocID="{9495047A-42BB-4C67-89F6-F88B80096FB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eken"/>
        </a:ext>
      </dgm:extLst>
    </dgm:pt>
    <dgm:pt modelId="{DEBFA7CF-79BF-4D7D-9976-F0FD3CC3EB23}" type="pres">
      <dgm:prSet presAssocID="{9495047A-42BB-4C67-89F6-F88B80096FB2}" presName="spaceRect" presStyleCnt="0"/>
      <dgm:spPr/>
    </dgm:pt>
    <dgm:pt modelId="{C46E18AB-7310-43D5-B76F-BFDC3BB9C6F5}" type="pres">
      <dgm:prSet presAssocID="{9495047A-42BB-4C67-89F6-F88B80096FB2}" presName="textRect" presStyleLbl="revTx" presStyleIdx="0" presStyleCnt="2">
        <dgm:presLayoutVars>
          <dgm:chMax val="1"/>
          <dgm:chPref val="1"/>
        </dgm:presLayoutVars>
      </dgm:prSet>
      <dgm:spPr/>
    </dgm:pt>
    <dgm:pt modelId="{4A6BAB53-932D-4918-8BBF-EA454B09DCF6}" type="pres">
      <dgm:prSet presAssocID="{F1E4A669-64E5-4186-AF9D-7C91AD8BA264}" presName="sibTrans" presStyleCnt="0"/>
      <dgm:spPr/>
    </dgm:pt>
    <dgm:pt modelId="{F01D7253-8E25-455E-892D-A902F34D0E0C}" type="pres">
      <dgm:prSet presAssocID="{ED1473E5-2B51-49C2-8124-27437FEA85D7}" presName="compNode" presStyleCnt="0"/>
      <dgm:spPr/>
    </dgm:pt>
    <dgm:pt modelId="{B70E12C5-071A-46C6-B428-5F1E2991395A}" type="pres">
      <dgm:prSet presAssocID="{ED1473E5-2B51-49C2-8124-27437FEA85D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2B4A15ED-689F-4354-93E7-F7126E85BE95}" type="pres">
      <dgm:prSet presAssocID="{ED1473E5-2B51-49C2-8124-27437FEA85D7}" presName="spaceRect" presStyleCnt="0"/>
      <dgm:spPr/>
    </dgm:pt>
    <dgm:pt modelId="{5C01F0DA-CE6D-449B-9342-BCFFC2183452}" type="pres">
      <dgm:prSet presAssocID="{ED1473E5-2B51-49C2-8124-27437FEA85D7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3D54D209-D604-4850-B675-6F9476FC5BA8}" type="presOf" srcId="{ED1473E5-2B51-49C2-8124-27437FEA85D7}" destId="{5C01F0DA-CE6D-449B-9342-BCFFC2183452}" srcOrd="0" destOrd="0" presId="urn:microsoft.com/office/officeart/2018/2/layout/IconLabelList"/>
    <dgm:cxn modelId="{3A0D4887-AEB4-4787-8237-0CF8BE292C36}" srcId="{B13362CB-52CD-4B39-B04A-C002239BF7CC}" destId="{9495047A-42BB-4C67-89F6-F88B80096FB2}" srcOrd="0" destOrd="0" parTransId="{207AA951-1050-4392-ACF3-2F89CFA73E66}" sibTransId="{F1E4A669-64E5-4186-AF9D-7C91AD8BA264}"/>
    <dgm:cxn modelId="{507BDD88-928C-4601-8106-A85A59145591}" srcId="{B13362CB-52CD-4B39-B04A-C002239BF7CC}" destId="{ED1473E5-2B51-49C2-8124-27437FEA85D7}" srcOrd="1" destOrd="0" parTransId="{D5F9DBE6-DFB0-4945-A728-FF08E8E2FF63}" sibTransId="{00E6299F-AB22-4C83-AE94-5A4F706FA17C}"/>
    <dgm:cxn modelId="{446F178B-00F3-459E-B55A-18176E669409}" type="presOf" srcId="{9495047A-42BB-4C67-89F6-F88B80096FB2}" destId="{C46E18AB-7310-43D5-B76F-BFDC3BB9C6F5}" srcOrd="0" destOrd="0" presId="urn:microsoft.com/office/officeart/2018/2/layout/IconLabelList"/>
    <dgm:cxn modelId="{1976A094-C832-4027-BAF3-176F38E33CBF}" type="presOf" srcId="{B13362CB-52CD-4B39-B04A-C002239BF7CC}" destId="{949EF541-0BF5-45F4-B7B0-A991A8D9A699}" srcOrd="0" destOrd="0" presId="urn:microsoft.com/office/officeart/2018/2/layout/IconLabelList"/>
    <dgm:cxn modelId="{A03F3CC4-C459-4061-B696-D3DD8FB04481}" type="presParOf" srcId="{949EF541-0BF5-45F4-B7B0-A991A8D9A699}" destId="{E00D72C6-32E7-49E5-8325-DADB6B334413}" srcOrd="0" destOrd="0" presId="urn:microsoft.com/office/officeart/2018/2/layout/IconLabelList"/>
    <dgm:cxn modelId="{230B2C54-9983-4308-B145-C9127313F8D2}" type="presParOf" srcId="{E00D72C6-32E7-49E5-8325-DADB6B334413}" destId="{089AAAE5-A8DC-4185-8F41-FBA85EA61559}" srcOrd="0" destOrd="0" presId="urn:microsoft.com/office/officeart/2018/2/layout/IconLabelList"/>
    <dgm:cxn modelId="{8D745899-C6C9-47F4-B9CF-D6A47C2D5044}" type="presParOf" srcId="{E00D72C6-32E7-49E5-8325-DADB6B334413}" destId="{DEBFA7CF-79BF-4D7D-9976-F0FD3CC3EB23}" srcOrd="1" destOrd="0" presId="urn:microsoft.com/office/officeart/2018/2/layout/IconLabelList"/>
    <dgm:cxn modelId="{614BE99F-C287-4CAC-A5B3-EB0E1B7C351D}" type="presParOf" srcId="{E00D72C6-32E7-49E5-8325-DADB6B334413}" destId="{C46E18AB-7310-43D5-B76F-BFDC3BB9C6F5}" srcOrd="2" destOrd="0" presId="urn:microsoft.com/office/officeart/2018/2/layout/IconLabelList"/>
    <dgm:cxn modelId="{845D058F-073C-4AEC-8777-9C0E57AA1C2C}" type="presParOf" srcId="{949EF541-0BF5-45F4-B7B0-A991A8D9A699}" destId="{4A6BAB53-932D-4918-8BBF-EA454B09DCF6}" srcOrd="1" destOrd="0" presId="urn:microsoft.com/office/officeart/2018/2/layout/IconLabelList"/>
    <dgm:cxn modelId="{E06F18F9-3B28-400F-9876-DBD23E92A158}" type="presParOf" srcId="{949EF541-0BF5-45F4-B7B0-A991A8D9A699}" destId="{F01D7253-8E25-455E-892D-A902F34D0E0C}" srcOrd="2" destOrd="0" presId="urn:microsoft.com/office/officeart/2018/2/layout/IconLabelList"/>
    <dgm:cxn modelId="{5EB84B49-E70C-42A0-825A-325A0064E263}" type="presParOf" srcId="{F01D7253-8E25-455E-892D-A902F34D0E0C}" destId="{B70E12C5-071A-46C6-B428-5F1E2991395A}" srcOrd="0" destOrd="0" presId="urn:microsoft.com/office/officeart/2018/2/layout/IconLabelList"/>
    <dgm:cxn modelId="{ACAB9A2A-DE64-4C2F-846C-3504C47ADCF4}" type="presParOf" srcId="{F01D7253-8E25-455E-892D-A902F34D0E0C}" destId="{2B4A15ED-689F-4354-93E7-F7126E85BE95}" srcOrd="1" destOrd="0" presId="urn:microsoft.com/office/officeart/2018/2/layout/IconLabelList"/>
    <dgm:cxn modelId="{F0DF7A35-CD50-4A90-A31C-6520384B73F8}" type="presParOf" srcId="{F01D7253-8E25-455E-892D-A902F34D0E0C}" destId="{5C01F0DA-CE6D-449B-9342-BCFFC218345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2338FF-E09C-42DF-9D8C-82888F88F863}">
      <dsp:nvSpPr>
        <dsp:cNvPr id="0" name=""/>
        <dsp:cNvSpPr/>
      </dsp:nvSpPr>
      <dsp:spPr>
        <a:xfrm>
          <a:off x="0" y="474"/>
          <a:ext cx="10515600" cy="110974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F76978-72F0-424F-AABE-688CC8682910}">
      <dsp:nvSpPr>
        <dsp:cNvPr id="0" name=""/>
        <dsp:cNvSpPr/>
      </dsp:nvSpPr>
      <dsp:spPr>
        <a:xfrm>
          <a:off x="335698" y="250167"/>
          <a:ext cx="610360" cy="6103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1E91AD-2984-48E7-BB6C-66017F40B03E}">
      <dsp:nvSpPr>
        <dsp:cNvPr id="0" name=""/>
        <dsp:cNvSpPr/>
      </dsp:nvSpPr>
      <dsp:spPr>
        <a:xfrm>
          <a:off x="1281757" y="474"/>
          <a:ext cx="9233842" cy="1109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448" tIns="117448" rIns="117448" bIns="11744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b="1" kern="1200" dirty="0"/>
            <a:t>Definitie</a:t>
          </a:r>
          <a:r>
            <a:rPr lang="nl-BE" sz="2500" kern="1200" dirty="0"/>
            <a:t>: Grote taalmodellen =&gt; </a:t>
          </a:r>
          <a:r>
            <a:rPr lang="nl-BE" sz="2500" kern="1200" dirty="0" err="1"/>
            <a:t>GenAI</a:t>
          </a:r>
          <a:r>
            <a:rPr lang="nl-BE" sz="2500" kern="1200" dirty="0"/>
            <a:t>-systemen voor taalinteractie</a:t>
          </a:r>
          <a:endParaRPr lang="en-US" sz="2500" kern="1200" dirty="0"/>
        </a:p>
      </dsp:txBody>
      <dsp:txXfrm>
        <a:off x="1281757" y="474"/>
        <a:ext cx="9233842" cy="1109746"/>
      </dsp:txXfrm>
    </dsp:sp>
    <dsp:sp modelId="{A2FF36E9-F156-43C7-8F56-17B1BCEA713A}">
      <dsp:nvSpPr>
        <dsp:cNvPr id="0" name=""/>
        <dsp:cNvSpPr/>
      </dsp:nvSpPr>
      <dsp:spPr>
        <a:xfrm>
          <a:off x="0" y="1387657"/>
          <a:ext cx="10515600" cy="110974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E6E180-3FA9-400C-ABAB-C9F65EFB5344}">
      <dsp:nvSpPr>
        <dsp:cNvPr id="0" name=""/>
        <dsp:cNvSpPr/>
      </dsp:nvSpPr>
      <dsp:spPr>
        <a:xfrm>
          <a:off x="335698" y="1637350"/>
          <a:ext cx="610360" cy="6103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103DF5-DA77-460E-AE96-B7F4461C0B38}">
      <dsp:nvSpPr>
        <dsp:cNvPr id="0" name=""/>
        <dsp:cNvSpPr/>
      </dsp:nvSpPr>
      <dsp:spPr>
        <a:xfrm>
          <a:off x="1281757" y="1387657"/>
          <a:ext cx="9233842" cy="1109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448" tIns="117448" rIns="117448" bIns="11744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b="1" i="0" kern="1200" dirty="0"/>
            <a:t>Training: </a:t>
          </a:r>
          <a:r>
            <a:rPr lang="nl-BE" sz="2500" b="0" i="0" kern="1200" dirty="0"/>
            <a:t>Miljarden woorden uit verschillende bronnen</a:t>
          </a:r>
          <a:endParaRPr lang="en-US" sz="2500" b="0" kern="1200" dirty="0"/>
        </a:p>
      </dsp:txBody>
      <dsp:txXfrm>
        <a:off x="1281757" y="1387657"/>
        <a:ext cx="9233842" cy="1109746"/>
      </dsp:txXfrm>
    </dsp:sp>
    <dsp:sp modelId="{EF55AAD9-7491-49EC-9532-EADBB0351433}">
      <dsp:nvSpPr>
        <dsp:cNvPr id="0" name=""/>
        <dsp:cNvSpPr/>
      </dsp:nvSpPr>
      <dsp:spPr>
        <a:xfrm>
          <a:off x="0" y="2774841"/>
          <a:ext cx="10515600" cy="110974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7C6F4D-3AFA-41E9-B1E2-BE97D1A4C20C}">
      <dsp:nvSpPr>
        <dsp:cNvPr id="0" name=""/>
        <dsp:cNvSpPr/>
      </dsp:nvSpPr>
      <dsp:spPr>
        <a:xfrm>
          <a:off x="335698" y="3024534"/>
          <a:ext cx="610360" cy="6103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79A34B-59BF-4119-BA4C-5FC276E95E53}">
      <dsp:nvSpPr>
        <dsp:cNvPr id="0" name=""/>
        <dsp:cNvSpPr/>
      </dsp:nvSpPr>
      <dsp:spPr>
        <a:xfrm>
          <a:off x="1281757" y="2774841"/>
          <a:ext cx="9233842" cy="1109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448" tIns="117448" rIns="117448" bIns="11744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b="1" i="0" kern="1200" dirty="0"/>
            <a:t>Capaciteiten: </a:t>
          </a:r>
          <a:r>
            <a:rPr lang="nl-BE" sz="2500" b="0" i="0" kern="1200" dirty="0"/>
            <a:t>Contextbegrip, vragen beantwoorden, essays schrijven en nog zoveel meer</a:t>
          </a:r>
          <a:endParaRPr lang="en-US" sz="2500" b="0" kern="1200" dirty="0"/>
        </a:p>
      </dsp:txBody>
      <dsp:txXfrm>
        <a:off x="1281757" y="2774841"/>
        <a:ext cx="9233842" cy="110974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B955A-B2BF-4296-8856-6CF933E8D43A}">
      <dsp:nvSpPr>
        <dsp:cNvPr id="0" name=""/>
        <dsp:cNvSpPr/>
      </dsp:nvSpPr>
      <dsp:spPr>
        <a:xfrm>
          <a:off x="0" y="474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D026F5-8732-4FB1-BA1A-51166474440C}">
      <dsp:nvSpPr>
        <dsp:cNvPr id="0" name=""/>
        <dsp:cNvSpPr/>
      </dsp:nvSpPr>
      <dsp:spPr>
        <a:xfrm>
          <a:off x="0" y="474"/>
          <a:ext cx="10515600" cy="7768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200" kern="1200"/>
            <a:t>Studenten bewustmaken van ethiek &amp; integriteit</a:t>
          </a:r>
          <a:endParaRPr lang="en-US" sz="3200" kern="1200"/>
        </a:p>
      </dsp:txBody>
      <dsp:txXfrm>
        <a:off x="0" y="474"/>
        <a:ext cx="10515600" cy="776822"/>
      </dsp:txXfrm>
    </dsp:sp>
    <dsp:sp modelId="{2FA33AA4-2608-4235-8CED-9A6BC22F82BE}">
      <dsp:nvSpPr>
        <dsp:cNvPr id="0" name=""/>
        <dsp:cNvSpPr/>
      </dsp:nvSpPr>
      <dsp:spPr>
        <a:xfrm>
          <a:off x="0" y="777296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A33DED-586E-4687-A127-17B9AA81236F}">
      <dsp:nvSpPr>
        <dsp:cNvPr id="0" name=""/>
        <dsp:cNvSpPr/>
      </dsp:nvSpPr>
      <dsp:spPr>
        <a:xfrm>
          <a:off x="0" y="777296"/>
          <a:ext cx="10515600" cy="7768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200" kern="1200"/>
            <a:t>Studenten (kritisch) leren omgaan met LLMs </a:t>
          </a:r>
          <a:endParaRPr lang="en-US" sz="3200" kern="1200"/>
        </a:p>
      </dsp:txBody>
      <dsp:txXfrm>
        <a:off x="0" y="777296"/>
        <a:ext cx="10515600" cy="776822"/>
      </dsp:txXfrm>
    </dsp:sp>
    <dsp:sp modelId="{BA1DDA6F-44FC-426F-81F1-1A82CE3E1360}">
      <dsp:nvSpPr>
        <dsp:cNvPr id="0" name=""/>
        <dsp:cNvSpPr/>
      </dsp:nvSpPr>
      <dsp:spPr>
        <a:xfrm>
          <a:off x="0" y="1554119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F95E11-F206-45BA-B77F-1C2EF1C15010}">
      <dsp:nvSpPr>
        <dsp:cNvPr id="0" name=""/>
        <dsp:cNvSpPr/>
      </dsp:nvSpPr>
      <dsp:spPr>
        <a:xfrm>
          <a:off x="0" y="1554119"/>
          <a:ext cx="10515600" cy="7768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200" kern="1200"/>
            <a:t>Tools gebruiken die enigszins helpen bij plagiaatdetectie</a:t>
          </a:r>
          <a:endParaRPr lang="en-US" sz="3200" kern="1200"/>
        </a:p>
      </dsp:txBody>
      <dsp:txXfrm>
        <a:off x="0" y="1554119"/>
        <a:ext cx="10515600" cy="776822"/>
      </dsp:txXfrm>
    </dsp:sp>
    <dsp:sp modelId="{5659E73E-C3CC-428E-993D-1020CE359CE9}">
      <dsp:nvSpPr>
        <dsp:cNvPr id="0" name=""/>
        <dsp:cNvSpPr/>
      </dsp:nvSpPr>
      <dsp:spPr>
        <a:xfrm>
          <a:off x="0" y="2330942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7B27E2-1215-4E87-9D2D-7A585DC510C7}">
      <dsp:nvSpPr>
        <dsp:cNvPr id="0" name=""/>
        <dsp:cNvSpPr/>
      </dsp:nvSpPr>
      <dsp:spPr>
        <a:xfrm>
          <a:off x="0" y="2330942"/>
          <a:ext cx="10515600" cy="7768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200" kern="1200"/>
            <a:t>Focus op onderzoeksproces i.p.v. resultaat</a:t>
          </a:r>
          <a:endParaRPr lang="en-US" sz="3200" kern="1200"/>
        </a:p>
      </dsp:txBody>
      <dsp:txXfrm>
        <a:off x="0" y="2330942"/>
        <a:ext cx="10515600" cy="776822"/>
      </dsp:txXfrm>
    </dsp:sp>
    <dsp:sp modelId="{85BF6350-B720-47AD-A414-533E30802CAF}">
      <dsp:nvSpPr>
        <dsp:cNvPr id="0" name=""/>
        <dsp:cNvSpPr/>
      </dsp:nvSpPr>
      <dsp:spPr>
        <a:xfrm>
          <a:off x="0" y="3107765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4F666E-F1EC-44FA-B88F-984B34824669}">
      <dsp:nvSpPr>
        <dsp:cNvPr id="0" name=""/>
        <dsp:cNvSpPr/>
      </dsp:nvSpPr>
      <dsp:spPr>
        <a:xfrm>
          <a:off x="0" y="3107765"/>
          <a:ext cx="10515600" cy="7768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200" kern="1200" dirty="0"/>
            <a:t>Aanpassing beoordelingscriteria</a:t>
          </a:r>
          <a:endParaRPr lang="en-US" sz="3200" kern="1200" dirty="0"/>
        </a:p>
      </dsp:txBody>
      <dsp:txXfrm>
        <a:off x="0" y="3107765"/>
        <a:ext cx="10515600" cy="77682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53FBC6-BEEA-4FD4-829B-E3CA598FA649}">
      <dsp:nvSpPr>
        <dsp:cNvPr id="0" name=""/>
        <dsp:cNvSpPr/>
      </dsp:nvSpPr>
      <dsp:spPr>
        <a:xfrm>
          <a:off x="679050" y="345030"/>
          <a:ext cx="1887187" cy="1887187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C05D4E-E343-4A40-B868-C97EB2E3BA3C}">
      <dsp:nvSpPr>
        <dsp:cNvPr id="0" name=""/>
        <dsp:cNvSpPr/>
      </dsp:nvSpPr>
      <dsp:spPr>
        <a:xfrm>
          <a:off x="1081237" y="747218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76E1D4-19C7-4962-A6E1-2E8C1F6A4739}">
      <dsp:nvSpPr>
        <dsp:cNvPr id="0" name=""/>
        <dsp:cNvSpPr/>
      </dsp:nvSpPr>
      <dsp:spPr>
        <a:xfrm>
          <a:off x="75768" y="2820031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BE" sz="1800" kern="1200"/>
            <a:t>Ethiek?</a:t>
          </a:r>
          <a:endParaRPr lang="en-US" sz="1800" kern="1200"/>
        </a:p>
      </dsp:txBody>
      <dsp:txXfrm>
        <a:off x="75768" y="2820031"/>
        <a:ext cx="3093750" cy="720000"/>
      </dsp:txXfrm>
    </dsp:sp>
    <dsp:sp modelId="{50E632D2-6A83-4CA7-9101-FB191F77870F}">
      <dsp:nvSpPr>
        <dsp:cNvPr id="0" name=""/>
        <dsp:cNvSpPr/>
      </dsp:nvSpPr>
      <dsp:spPr>
        <a:xfrm>
          <a:off x="4314206" y="345030"/>
          <a:ext cx="1887187" cy="1887187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B94D37-AEE8-405E-A67C-8ABC1E87B21B}">
      <dsp:nvSpPr>
        <dsp:cNvPr id="0" name=""/>
        <dsp:cNvSpPr/>
      </dsp:nvSpPr>
      <dsp:spPr>
        <a:xfrm>
          <a:off x="4716393" y="747218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6A8303-E259-4696-9CB4-A9B448DC03BF}">
      <dsp:nvSpPr>
        <dsp:cNvPr id="0" name=""/>
        <dsp:cNvSpPr/>
      </dsp:nvSpPr>
      <dsp:spPr>
        <a:xfrm>
          <a:off x="3710925" y="2820031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BE" sz="1800" kern="1200"/>
            <a:t>Vooringenomenheid AI-modellen? (Bv. Anthropic vs. OpenAI)</a:t>
          </a:r>
          <a:endParaRPr lang="en-US" sz="1800" kern="1200"/>
        </a:p>
      </dsp:txBody>
      <dsp:txXfrm>
        <a:off x="3710925" y="2820031"/>
        <a:ext cx="3093750" cy="720000"/>
      </dsp:txXfrm>
    </dsp:sp>
    <dsp:sp modelId="{217BDF27-AA65-4653-A8CE-96DD0145FE5A}">
      <dsp:nvSpPr>
        <dsp:cNvPr id="0" name=""/>
        <dsp:cNvSpPr/>
      </dsp:nvSpPr>
      <dsp:spPr>
        <a:xfrm>
          <a:off x="7949362" y="345030"/>
          <a:ext cx="1887187" cy="1887187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13A7B4-4194-449B-B226-C67C44870601}">
      <dsp:nvSpPr>
        <dsp:cNvPr id="0" name=""/>
        <dsp:cNvSpPr/>
      </dsp:nvSpPr>
      <dsp:spPr>
        <a:xfrm>
          <a:off x="8351550" y="747218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43C9C3-9A13-4D8F-97DA-515430F04128}">
      <dsp:nvSpPr>
        <dsp:cNvPr id="0" name=""/>
        <dsp:cNvSpPr/>
      </dsp:nvSpPr>
      <dsp:spPr>
        <a:xfrm>
          <a:off x="7346081" y="2820031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BE" sz="1800" kern="1200"/>
            <a:t>Kritische blik blijft belangrijk</a:t>
          </a:r>
          <a:endParaRPr lang="en-US" sz="1800" kern="1200"/>
        </a:p>
      </dsp:txBody>
      <dsp:txXfrm>
        <a:off x="7346081" y="2820031"/>
        <a:ext cx="3093750" cy="7200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0518E1-9222-4CAE-A33E-3269EFE95316}">
      <dsp:nvSpPr>
        <dsp:cNvPr id="0" name=""/>
        <dsp:cNvSpPr/>
      </dsp:nvSpPr>
      <dsp:spPr>
        <a:xfrm>
          <a:off x="1747800" y="375378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498A54-1192-4C57-861A-31806E48CDD2}">
      <dsp:nvSpPr>
        <dsp:cNvPr id="0" name=""/>
        <dsp:cNvSpPr/>
      </dsp:nvSpPr>
      <dsp:spPr>
        <a:xfrm>
          <a:off x="559800" y="278968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kern="1200"/>
            <a:t>EdX: </a:t>
          </a:r>
          <a:r>
            <a:rPr lang="nl-BE" sz="1800" kern="1200">
              <a:hlinkClick xmlns:r="http://schemas.openxmlformats.org/officeDocument/2006/relationships" r:id="rId3"/>
            </a:rPr>
            <a:t>https://www.edx.org/learn/artificial-intelligence</a:t>
          </a:r>
          <a:endParaRPr lang="en-US" sz="1800" kern="1200"/>
        </a:p>
      </dsp:txBody>
      <dsp:txXfrm>
        <a:off x="559800" y="2789683"/>
        <a:ext cx="4320000" cy="720000"/>
      </dsp:txXfrm>
    </dsp:sp>
    <dsp:sp modelId="{0EC40D97-0BD5-4BAF-AF1A-53B1EC22B4C5}">
      <dsp:nvSpPr>
        <dsp:cNvPr id="0" name=""/>
        <dsp:cNvSpPr/>
      </dsp:nvSpPr>
      <dsp:spPr>
        <a:xfrm>
          <a:off x="6823800" y="375378"/>
          <a:ext cx="1944000" cy="194400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706A20-A73A-4A0B-8505-4BB85E81C515}">
      <dsp:nvSpPr>
        <dsp:cNvPr id="0" name=""/>
        <dsp:cNvSpPr/>
      </dsp:nvSpPr>
      <dsp:spPr>
        <a:xfrm>
          <a:off x="5635800" y="278968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kern="1200"/>
            <a:t>Coursera: </a:t>
          </a:r>
          <a:r>
            <a:rPr lang="nl-BE" sz="1800" kern="1200">
              <a:hlinkClick xmlns:r="http://schemas.openxmlformats.org/officeDocument/2006/relationships" r:id="rId6"/>
            </a:rPr>
            <a:t>https://www.coursera.org/learn/machine-learning</a:t>
          </a:r>
          <a:endParaRPr lang="en-US" sz="1800" kern="1200"/>
        </a:p>
      </dsp:txBody>
      <dsp:txXfrm>
        <a:off x="5635800" y="2789683"/>
        <a:ext cx="432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3A44AD-90B2-408B-A4DC-B70F77F09C54}">
      <dsp:nvSpPr>
        <dsp:cNvPr id="0" name=""/>
        <dsp:cNvSpPr/>
      </dsp:nvSpPr>
      <dsp:spPr>
        <a:xfrm>
          <a:off x="0" y="474"/>
          <a:ext cx="10515600" cy="110974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6A46FE-8D0B-47A1-857C-4311503F1011}">
      <dsp:nvSpPr>
        <dsp:cNvPr id="0" name=""/>
        <dsp:cNvSpPr/>
      </dsp:nvSpPr>
      <dsp:spPr>
        <a:xfrm>
          <a:off x="335698" y="250167"/>
          <a:ext cx="610360" cy="6103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FFFA50-7A2A-49F7-BE6D-7E8E5D313EEB}">
      <dsp:nvSpPr>
        <dsp:cNvPr id="0" name=""/>
        <dsp:cNvSpPr/>
      </dsp:nvSpPr>
      <dsp:spPr>
        <a:xfrm>
          <a:off x="1281757" y="474"/>
          <a:ext cx="9233842" cy="1109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448" tIns="117448" rIns="117448" bIns="11744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 dirty="0" err="1"/>
            <a:t>Tijdlijn</a:t>
          </a:r>
          <a:r>
            <a:rPr lang="en-US" sz="2500" b="1" i="0" kern="1200" dirty="0"/>
            <a:t>:</a:t>
          </a:r>
          <a:r>
            <a:rPr lang="en-US" sz="2500" b="0" i="0" kern="1200" dirty="0"/>
            <a:t> van </a:t>
          </a:r>
          <a:r>
            <a:rPr lang="en-US" sz="2500" b="0" i="0" kern="1200" dirty="0" err="1"/>
            <a:t>simpele</a:t>
          </a:r>
          <a:r>
            <a:rPr lang="en-US" sz="2500" b="0" i="0" kern="1200" dirty="0"/>
            <a:t> </a:t>
          </a:r>
          <a:r>
            <a:rPr lang="en-US" sz="2500" b="0" i="0" kern="1200" dirty="0" err="1"/>
            <a:t>algoritmes</a:t>
          </a:r>
          <a:r>
            <a:rPr lang="en-US" sz="2500" b="0" i="0" kern="1200" dirty="0"/>
            <a:t> </a:t>
          </a:r>
          <a:r>
            <a:rPr lang="en-US" sz="2500" b="0" i="0" kern="1200" dirty="0" err="1"/>
            <a:t>naar</a:t>
          </a:r>
          <a:r>
            <a:rPr lang="en-US" sz="2500" b="0" i="0" kern="1200" dirty="0"/>
            <a:t> GPT-4o</a:t>
          </a:r>
          <a:endParaRPr lang="en-US" sz="2500" kern="1200" dirty="0"/>
        </a:p>
      </dsp:txBody>
      <dsp:txXfrm>
        <a:off x="1281757" y="474"/>
        <a:ext cx="9233842" cy="1109746"/>
      </dsp:txXfrm>
    </dsp:sp>
    <dsp:sp modelId="{5F36DC22-DC19-4562-8918-3FE3665FA6D1}">
      <dsp:nvSpPr>
        <dsp:cNvPr id="0" name=""/>
        <dsp:cNvSpPr/>
      </dsp:nvSpPr>
      <dsp:spPr>
        <a:xfrm>
          <a:off x="0" y="1387657"/>
          <a:ext cx="10515600" cy="110974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C56BAC-EE5F-4755-AD73-418833DDB850}">
      <dsp:nvSpPr>
        <dsp:cNvPr id="0" name=""/>
        <dsp:cNvSpPr/>
      </dsp:nvSpPr>
      <dsp:spPr>
        <a:xfrm>
          <a:off x="335698" y="1637350"/>
          <a:ext cx="610360" cy="6103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966DE6-4660-4BD6-BE08-6451F1AE5EB4}">
      <dsp:nvSpPr>
        <dsp:cNvPr id="0" name=""/>
        <dsp:cNvSpPr/>
      </dsp:nvSpPr>
      <dsp:spPr>
        <a:xfrm>
          <a:off x="1281757" y="1387657"/>
          <a:ext cx="9233842" cy="1109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448" tIns="117448" rIns="117448" bIns="11744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b="1" kern="1200" dirty="0"/>
            <a:t>Vooruitgang</a:t>
          </a:r>
          <a:r>
            <a:rPr lang="nl-NL" sz="2500" kern="1200" dirty="0"/>
            <a:t>: Machine </a:t>
          </a:r>
          <a:r>
            <a:rPr lang="nl-NL" sz="2500" kern="1200" dirty="0" err="1"/>
            <a:t>learning</a:t>
          </a:r>
          <a:r>
            <a:rPr lang="nl-NL" sz="2500" kern="1200" dirty="0"/>
            <a:t>, rekenkracht</a:t>
          </a:r>
          <a:endParaRPr lang="en-US" sz="2500" kern="1200" dirty="0"/>
        </a:p>
      </dsp:txBody>
      <dsp:txXfrm>
        <a:off x="1281757" y="1387657"/>
        <a:ext cx="9233842" cy="1109746"/>
      </dsp:txXfrm>
    </dsp:sp>
    <dsp:sp modelId="{0088A423-A530-4287-91E5-1E010C2A1567}">
      <dsp:nvSpPr>
        <dsp:cNvPr id="0" name=""/>
        <dsp:cNvSpPr/>
      </dsp:nvSpPr>
      <dsp:spPr>
        <a:xfrm>
          <a:off x="0" y="2774841"/>
          <a:ext cx="10515600" cy="110974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122B4D-12C2-441D-AAF8-7CFAD94C59F2}">
      <dsp:nvSpPr>
        <dsp:cNvPr id="0" name=""/>
        <dsp:cNvSpPr/>
      </dsp:nvSpPr>
      <dsp:spPr>
        <a:xfrm>
          <a:off x="335698" y="3024534"/>
          <a:ext cx="610360" cy="6103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A9986C-37C9-42CF-AACC-908F4231AF83}">
      <dsp:nvSpPr>
        <dsp:cNvPr id="0" name=""/>
        <dsp:cNvSpPr/>
      </dsp:nvSpPr>
      <dsp:spPr>
        <a:xfrm>
          <a:off x="1281757" y="2774841"/>
          <a:ext cx="9233842" cy="1109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448" tIns="117448" rIns="117448" bIns="11744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b="1" kern="1200" dirty="0"/>
            <a:t>Mijlpalen</a:t>
          </a:r>
          <a:r>
            <a:rPr lang="nl-NL" sz="2500" kern="1200" dirty="0"/>
            <a:t>: van eenvoudige tekstvoorspellingen tot genuanceerd taalbegrip</a:t>
          </a:r>
          <a:endParaRPr lang="en-US" sz="2500" kern="1200" dirty="0"/>
        </a:p>
      </dsp:txBody>
      <dsp:txXfrm>
        <a:off x="1281757" y="2774841"/>
        <a:ext cx="9233842" cy="11097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B416DC-BC1D-43BE-9376-2093D802D0D7}">
      <dsp:nvSpPr>
        <dsp:cNvPr id="0" name=""/>
        <dsp:cNvSpPr/>
      </dsp:nvSpPr>
      <dsp:spPr>
        <a:xfrm>
          <a:off x="4403831" y="953247"/>
          <a:ext cx="1300252" cy="13002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83C6F0-A8F0-4026-B0DC-9AD96D9075AC}">
      <dsp:nvSpPr>
        <dsp:cNvPr id="0" name=""/>
        <dsp:cNvSpPr/>
      </dsp:nvSpPr>
      <dsp:spPr>
        <a:xfrm>
          <a:off x="417971" y="2411013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/>
            <a:t>Hart</a:t>
          </a:r>
          <a:r>
            <a:rPr lang="nl-NL" sz="1600" kern="1200" dirty="0"/>
            <a:t>: complex netwerk van algoritmes en wiskundige modellen</a:t>
          </a:r>
          <a:endParaRPr lang="en-US" sz="1600" kern="1200" dirty="0"/>
        </a:p>
      </dsp:txBody>
      <dsp:txXfrm>
        <a:off x="417971" y="2411013"/>
        <a:ext cx="2889450" cy="720000"/>
      </dsp:txXfrm>
    </dsp:sp>
    <dsp:sp modelId="{E4402092-29DB-4DD2-BFCE-CE0A1C0BAF94}">
      <dsp:nvSpPr>
        <dsp:cNvPr id="0" name=""/>
        <dsp:cNvSpPr/>
      </dsp:nvSpPr>
      <dsp:spPr>
        <a:xfrm>
          <a:off x="7954380" y="953247"/>
          <a:ext cx="1300252" cy="13002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5C3197-62EB-41C7-BB88-56469234C505}">
      <dsp:nvSpPr>
        <dsp:cNvPr id="0" name=""/>
        <dsp:cNvSpPr/>
      </dsp:nvSpPr>
      <dsp:spPr>
        <a:xfrm>
          <a:off x="3813075" y="2411013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/>
            <a:t>Proces</a:t>
          </a:r>
          <a:r>
            <a:rPr lang="nl-NL" sz="1600" kern="1200" dirty="0"/>
            <a:t>: </a:t>
          </a:r>
          <a:r>
            <a:rPr lang="nl-NL" sz="1600" kern="1200" dirty="0" err="1"/>
            <a:t>tokenisatie</a:t>
          </a:r>
          <a:r>
            <a:rPr lang="nl-NL" sz="1600" kern="1200" dirty="0"/>
            <a:t>, inbedding, neurale netwerken</a:t>
          </a:r>
          <a:endParaRPr lang="en-US" sz="1600" kern="1200" dirty="0"/>
        </a:p>
      </dsp:txBody>
      <dsp:txXfrm>
        <a:off x="3813075" y="2411013"/>
        <a:ext cx="2889450" cy="720000"/>
      </dsp:txXfrm>
    </dsp:sp>
    <dsp:sp modelId="{FA2DB0B3-D70A-43A1-BE81-B0B3C8463039}">
      <dsp:nvSpPr>
        <dsp:cNvPr id="0" name=""/>
        <dsp:cNvSpPr/>
      </dsp:nvSpPr>
      <dsp:spPr>
        <a:xfrm>
          <a:off x="1142164" y="953247"/>
          <a:ext cx="1300252" cy="13002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CAF6ED-59A8-4B92-A9FF-E4A83B5A26DD}">
      <dsp:nvSpPr>
        <dsp:cNvPr id="0" name=""/>
        <dsp:cNvSpPr/>
      </dsp:nvSpPr>
      <dsp:spPr>
        <a:xfrm>
          <a:off x="7208178" y="2411013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 err="1"/>
            <a:t>Resultaat</a:t>
          </a:r>
          <a:r>
            <a:rPr lang="en-US" sz="1600" b="1" i="0" kern="1200" dirty="0"/>
            <a:t>:</a:t>
          </a:r>
          <a:r>
            <a:rPr lang="en-US" sz="1600" b="0" i="0" kern="1200" dirty="0"/>
            <a:t> </a:t>
          </a:r>
          <a:r>
            <a:rPr lang="en-US" sz="1600" b="0" i="0" kern="1200" dirty="0" err="1"/>
            <a:t>menselijke</a:t>
          </a:r>
          <a:r>
            <a:rPr lang="en-US" sz="1600" b="0" i="0" kern="1200" dirty="0"/>
            <a:t> </a:t>
          </a:r>
          <a:r>
            <a:rPr lang="en-US" sz="1600" b="0" i="0" kern="1200" dirty="0" err="1"/>
            <a:t>tekstgeneratie</a:t>
          </a:r>
          <a:endParaRPr lang="en-US" sz="1600" kern="1200" dirty="0"/>
        </a:p>
      </dsp:txBody>
      <dsp:txXfrm>
        <a:off x="7208178" y="2411013"/>
        <a:ext cx="288945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6D0D2F-2710-437B-8B65-0AE58163103A}">
      <dsp:nvSpPr>
        <dsp:cNvPr id="0" name=""/>
        <dsp:cNvSpPr/>
      </dsp:nvSpPr>
      <dsp:spPr>
        <a:xfrm>
          <a:off x="1364892" y="1064"/>
          <a:ext cx="3389505" cy="21523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9C43E63-DF9B-450C-88FD-AFCE83DC87D7}">
      <dsp:nvSpPr>
        <dsp:cNvPr id="0" name=""/>
        <dsp:cNvSpPr/>
      </dsp:nvSpPr>
      <dsp:spPr>
        <a:xfrm>
          <a:off x="1741504" y="358845"/>
          <a:ext cx="3389505" cy="21523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 dirty="0" err="1"/>
            <a:t>Architectuur</a:t>
          </a:r>
          <a:r>
            <a:rPr lang="en-US" sz="2500" b="1" i="0" kern="1200" dirty="0"/>
            <a:t>:</a:t>
          </a:r>
          <a:r>
            <a:rPr lang="en-US" sz="2500" b="0" i="0" kern="1200" dirty="0"/>
            <a:t> ‘Transformer, attention mechanism’ -&gt; </a:t>
          </a:r>
          <a:r>
            <a:rPr lang="nl-NL" sz="2500" kern="1200" dirty="0"/>
            <a:t>het nabootsen van begrip</a:t>
          </a:r>
          <a:endParaRPr lang="en-US" sz="2500" kern="1200" dirty="0"/>
        </a:p>
      </dsp:txBody>
      <dsp:txXfrm>
        <a:off x="1804544" y="421885"/>
        <a:ext cx="3263425" cy="2026255"/>
      </dsp:txXfrm>
    </dsp:sp>
    <dsp:sp modelId="{E4A268AC-3341-4465-9EE1-7EFA34004947}">
      <dsp:nvSpPr>
        <dsp:cNvPr id="0" name=""/>
        <dsp:cNvSpPr/>
      </dsp:nvSpPr>
      <dsp:spPr>
        <a:xfrm>
          <a:off x="5507621" y="1064"/>
          <a:ext cx="3389505" cy="21523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6B4A155-B2F1-484B-ABC4-1164C2D21A41}">
      <dsp:nvSpPr>
        <dsp:cNvPr id="0" name=""/>
        <dsp:cNvSpPr/>
      </dsp:nvSpPr>
      <dsp:spPr>
        <a:xfrm>
          <a:off x="5884233" y="358845"/>
          <a:ext cx="3389505" cy="21523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 dirty="0" err="1"/>
            <a:t>Functie</a:t>
          </a:r>
          <a:r>
            <a:rPr lang="en-US" sz="2500" b="1" i="0" kern="1200" dirty="0"/>
            <a:t>:</a:t>
          </a:r>
          <a:r>
            <a:rPr lang="en-US" sz="2500" b="0" i="0" kern="1200" dirty="0"/>
            <a:t> </a:t>
          </a:r>
          <a:r>
            <a:rPr lang="en-US" sz="2500" b="0" i="0" kern="1200" dirty="0" err="1"/>
            <a:t>contextuele</a:t>
          </a:r>
          <a:r>
            <a:rPr lang="en-US" sz="2500" b="0" i="0" kern="1200" dirty="0"/>
            <a:t> </a:t>
          </a:r>
          <a:r>
            <a:rPr lang="en-US" sz="2500" b="0" i="0" kern="1200" dirty="0" err="1"/>
            <a:t>taalverwerking</a:t>
          </a:r>
          <a:r>
            <a:rPr lang="en-US" sz="2500" b="0" i="0" kern="1200" dirty="0"/>
            <a:t> </a:t>
          </a:r>
          <a:r>
            <a:rPr lang="en-US" sz="2500" b="0" i="0" kern="1200" dirty="0" err="1"/>
            <a:t>en</a:t>
          </a:r>
          <a:r>
            <a:rPr lang="en-US" sz="2500" b="0" i="0" kern="1200" dirty="0"/>
            <a:t> -</a:t>
          </a:r>
          <a:r>
            <a:rPr lang="en-US" sz="2500" b="0" i="0" kern="1200" dirty="0" err="1"/>
            <a:t>generatie</a:t>
          </a:r>
          <a:endParaRPr lang="en-US" sz="2500" kern="1200" dirty="0"/>
        </a:p>
      </dsp:txBody>
      <dsp:txXfrm>
        <a:off x="5947273" y="421885"/>
        <a:ext cx="3263425" cy="20262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E689DE-B15C-46AB-95B8-4C95BF29F29C}">
      <dsp:nvSpPr>
        <dsp:cNvPr id="0" name=""/>
        <dsp:cNvSpPr/>
      </dsp:nvSpPr>
      <dsp:spPr>
        <a:xfrm>
          <a:off x="1364892" y="1064"/>
          <a:ext cx="3389505" cy="21523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95EED7-F7AC-46FD-9CFA-6BF57EC55802}">
      <dsp:nvSpPr>
        <dsp:cNvPr id="0" name=""/>
        <dsp:cNvSpPr/>
      </dsp:nvSpPr>
      <dsp:spPr>
        <a:xfrm>
          <a:off x="1741504" y="358845"/>
          <a:ext cx="3389505" cy="21523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b="1" kern="1200" dirty="0"/>
            <a:t>Integratie</a:t>
          </a:r>
          <a:r>
            <a:rPr lang="nl-NL" sz="2700" kern="1200" dirty="0"/>
            <a:t>: Spraakassistenten, chatbots, contentcreatie</a:t>
          </a:r>
          <a:endParaRPr lang="en-US" sz="2700" kern="1200" dirty="0"/>
        </a:p>
      </dsp:txBody>
      <dsp:txXfrm>
        <a:off x="1804544" y="421885"/>
        <a:ext cx="3263425" cy="2026255"/>
      </dsp:txXfrm>
    </dsp:sp>
    <dsp:sp modelId="{F1C7BD6E-F98C-4AE5-83D9-FB04EF6665EC}">
      <dsp:nvSpPr>
        <dsp:cNvPr id="0" name=""/>
        <dsp:cNvSpPr/>
      </dsp:nvSpPr>
      <dsp:spPr>
        <a:xfrm>
          <a:off x="5507621" y="1064"/>
          <a:ext cx="3389505" cy="21523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EE1026-CC73-4FBB-A680-C7416BC678C4}">
      <dsp:nvSpPr>
        <dsp:cNvPr id="0" name=""/>
        <dsp:cNvSpPr/>
      </dsp:nvSpPr>
      <dsp:spPr>
        <a:xfrm>
          <a:off x="5884233" y="358845"/>
          <a:ext cx="3389505" cy="21523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b="1" kern="1200" dirty="0"/>
            <a:t>Verbetering</a:t>
          </a:r>
          <a:r>
            <a:rPr lang="nl-NL" sz="2700" kern="1200" dirty="0"/>
            <a:t>: Natuurlijke, intuïtieve technologie-interacties</a:t>
          </a:r>
          <a:endParaRPr lang="en-US" sz="2700" kern="1200" dirty="0"/>
        </a:p>
      </dsp:txBody>
      <dsp:txXfrm>
        <a:off x="5947273" y="421885"/>
        <a:ext cx="3263425" cy="202625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3AE79E-1CAC-4725-B7D1-10B85733DBF9}">
      <dsp:nvSpPr>
        <dsp:cNvPr id="0" name=""/>
        <dsp:cNvSpPr/>
      </dsp:nvSpPr>
      <dsp:spPr>
        <a:xfrm>
          <a:off x="0" y="60180"/>
          <a:ext cx="10515600" cy="1814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b="1" i="0" kern="1200" dirty="0"/>
            <a:t>Support:</a:t>
          </a:r>
          <a:r>
            <a:rPr lang="en-US" sz="4700" b="0" i="0" kern="1200" dirty="0"/>
            <a:t> Taken </a:t>
          </a:r>
          <a:r>
            <a:rPr lang="en-US" sz="4700" b="0" i="0" kern="1200" dirty="0" err="1"/>
            <a:t>automatiseren</a:t>
          </a:r>
          <a:r>
            <a:rPr lang="en-US" sz="4700" b="0" i="0" kern="1200" dirty="0"/>
            <a:t>, </a:t>
          </a:r>
          <a:r>
            <a:rPr lang="en-US" sz="4700" b="0" i="0" kern="1200" dirty="0" err="1"/>
            <a:t>aanvullende</a:t>
          </a:r>
          <a:r>
            <a:rPr lang="en-US" sz="4700" b="0" i="0" kern="1200" dirty="0"/>
            <a:t> </a:t>
          </a:r>
          <a:r>
            <a:rPr lang="en-US" sz="4700" b="0" i="0" kern="1200" dirty="0" err="1"/>
            <a:t>materialen</a:t>
          </a:r>
          <a:r>
            <a:rPr lang="en-US" sz="4700" b="0" i="0" kern="1200" dirty="0"/>
            <a:t> </a:t>
          </a:r>
          <a:r>
            <a:rPr lang="en-US" sz="4700" b="0" i="0" kern="1200" dirty="0" err="1"/>
            <a:t>leveren</a:t>
          </a:r>
          <a:endParaRPr lang="en-US" sz="4700" kern="1200" dirty="0"/>
        </a:p>
      </dsp:txBody>
      <dsp:txXfrm>
        <a:off x="88585" y="148765"/>
        <a:ext cx="10338430" cy="1637500"/>
      </dsp:txXfrm>
    </dsp:sp>
    <dsp:sp modelId="{B7A060B5-738E-4591-B86A-B17484463195}">
      <dsp:nvSpPr>
        <dsp:cNvPr id="0" name=""/>
        <dsp:cNvSpPr/>
      </dsp:nvSpPr>
      <dsp:spPr>
        <a:xfrm>
          <a:off x="0" y="2010210"/>
          <a:ext cx="10515600" cy="1814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b="1" i="0" kern="1200" dirty="0"/>
            <a:t>Focus Shift:</a:t>
          </a:r>
          <a:r>
            <a:rPr lang="en-US" sz="4700" b="0" i="0" kern="1200" dirty="0"/>
            <a:t> </a:t>
          </a:r>
          <a:r>
            <a:rPr lang="en-US" sz="4700" b="0" i="0" kern="1200" dirty="0" err="1"/>
            <a:t>Naar</a:t>
          </a:r>
          <a:r>
            <a:rPr lang="en-US" sz="4700" b="0" i="0" kern="1200" dirty="0"/>
            <a:t> </a:t>
          </a:r>
          <a:r>
            <a:rPr lang="en-US" sz="4700" b="0" i="0" kern="1200" dirty="0" err="1"/>
            <a:t>gepersonaliseerd</a:t>
          </a:r>
          <a:r>
            <a:rPr lang="en-US" sz="4700" b="0" i="0" kern="1200" dirty="0"/>
            <a:t>, </a:t>
          </a:r>
          <a:r>
            <a:rPr lang="en-US" sz="4700" b="0" i="0" kern="1200" dirty="0" err="1"/>
            <a:t>interactief</a:t>
          </a:r>
          <a:r>
            <a:rPr lang="en-US" sz="4700" b="0" i="0" kern="1200" dirty="0"/>
            <a:t> </a:t>
          </a:r>
          <a:r>
            <a:rPr lang="en-US" sz="4700" b="0" i="0" kern="1200" dirty="0" err="1"/>
            <a:t>onderwijs</a:t>
          </a:r>
          <a:endParaRPr lang="en-US" sz="4700" kern="1200" dirty="0"/>
        </a:p>
      </dsp:txBody>
      <dsp:txXfrm>
        <a:off x="88585" y="2098795"/>
        <a:ext cx="10338430" cy="16375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B3E601-B764-4D48-B381-C5A8141CC69A}">
      <dsp:nvSpPr>
        <dsp:cNvPr id="0" name=""/>
        <dsp:cNvSpPr/>
      </dsp:nvSpPr>
      <dsp:spPr>
        <a:xfrm>
          <a:off x="0" y="25170"/>
          <a:ext cx="10515600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200" kern="1200"/>
            <a:t>Duidelijke beoordelingscriteria opstellen </a:t>
          </a:r>
          <a:endParaRPr lang="en-US" sz="3200" kern="1200"/>
        </a:p>
      </dsp:txBody>
      <dsp:txXfrm>
        <a:off x="59399" y="84569"/>
        <a:ext cx="10396802" cy="1098002"/>
      </dsp:txXfrm>
    </dsp:sp>
    <dsp:sp modelId="{858B807C-E68B-468F-B98A-A1D3ECCD9F70}">
      <dsp:nvSpPr>
        <dsp:cNvPr id="0" name=""/>
        <dsp:cNvSpPr/>
      </dsp:nvSpPr>
      <dsp:spPr>
        <a:xfrm>
          <a:off x="0" y="1334131"/>
          <a:ext cx="10515600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200" kern="1200"/>
            <a:t>Variëren afhankelijk van de opdracht en het gewenste competentieniveau</a:t>
          </a:r>
          <a:endParaRPr lang="en-US" sz="3200" kern="1200"/>
        </a:p>
      </dsp:txBody>
      <dsp:txXfrm>
        <a:off x="59399" y="1393530"/>
        <a:ext cx="10396802" cy="1098002"/>
      </dsp:txXfrm>
    </dsp:sp>
    <dsp:sp modelId="{4FD0D742-AA8B-4ECE-9FA3-E4938BBD9242}">
      <dsp:nvSpPr>
        <dsp:cNvPr id="0" name=""/>
        <dsp:cNvSpPr/>
      </dsp:nvSpPr>
      <dsp:spPr>
        <a:xfrm>
          <a:off x="0" y="2643091"/>
          <a:ext cx="10515600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200" kern="1200"/>
            <a:t>Bij een paper: nauwkeurigheid, correctheid, originaliteit, structuur…</a:t>
          </a:r>
          <a:endParaRPr lang="en-US" sz="3200" kern="1200"/>
        </a:p>
      </dsp:txBody>
      <dsp:txXfrm>
        <a:off x="59399" y="2702490"/>
        <a:ext cx="10396802" cy="10980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6D9FE7-1253-452A-BE5F-40256FB85BE9}">
      <dsp:nvSpPr>
        <dsp:cNvPr id="0" name=""/>
        <dsp:cNvSpPr/>
      </dsp:nvSpPr>
      <dsp:spPr>
        <a:xfrm>
          <a:off x="0" y="474"/>
          <a:ext cx="10515600" cy="110974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39AE7C-6E2A-4089-AD66-B17AAC9D9AA1}">
      <dsp:nvSpPr>
        <dsp:cNvPr id="0" name=""/>
        <dsp:cNvSpPr/>
      </dsp:nvSpPr>
      <dsp:spPr>
        <a:xfrm>
          <a:off x="335698" y="250167"/>
          <a:ext cx="610360" cy="6103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D715BE-0D2D-4308-87DA-AF108EF3C016}">
      <dsp:nvSpPr>
        <dsp:cNvPr id="0" name=""/>
        <dsp:cNvSpPr/>
      </dsp:nvSpPr>
      <dsp:spPr>
        <a:xfrm>
          <a:off x="1281757" y="474"/>
          <a:ext cx="9233842" cy="1109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448" tIns="117448" rIns="117448" bIns="11744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/>
            <a:t>Krachtig hulpmiddel</a:t>
          </a:r>
          <a:endParaRPr lang="en-US" sz="2500" kern="1200"/>
        </a:p>
      </dsp:txBody>
      <dsp:txXfrm>
        <a:off x="1281757" y="474"/>
        <a:ext cx="9233842" cy="1109746"/>
      </dsp:txXfrm>
    </dsp:sp>
    <dsp:sp modelId="{AEE99D46-FAAA-4F9E-B681-AC479338D294}">
      <dsp:nvSpPr>
        <dsp:cNvPr id="0" name=""/>
        <dsp:cNvSpPr/>
      </dsp:nvSpPr>
      <dsp:spPr>
        <a:xfrm>
          <a:off x="0" y="1387657"/>
          <a:ext cx="10515600" cy="110974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793397-F140-46A4-BA1C-D2A6FA01C2BE}">
      <dsp:nvSpPr>
        <dsp:cNvPr id="0" name=""/>
        <dsp:cNvSpPr/>
      </dsp:nvSpPr>
      <dsp:spPr>
        <a:xfrm>
          <a:off x="335698" y="1637350"/>
          <a:ext cx="610360" cy="6103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BBFFDF-32F6-4887-88D0-71851BF56A7B}">
      <dsp:nvSpPr>
        <dsp:cNvPr id="0" name=""/>
        <dsp:cNvSpPr/>
      </dsp:nvSpPr>
      <dsp:spPr>
        <a:xfrm>
          <a:off x="1281757" y="1387657"/>
          <a:ext cx="9233842" cy="1109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448" tIns="117448" rIns="117448" bIns="11744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/>
            <a:t>Criteria zoals: creativiteit, analytische diepgang en toepassing van kennis</a:t>
          </a:r>
          <a:endParaRPr lang="en-US" sz="2500" kern="1200"/>
        </a:p>
      </dsp:txBody>
      <dsp:txXfrm>
        <a:off x="1281757" y="1387657"/>
        <a:ext cx="9233842" cy="1109746"/>
      </dsp:txXfrm>
    </dsp:sp>
    <dsp:sp modelId="{7F65C949-03D9-43E2-B347-157CF4AE8F27}">
      <dsp:nvSpPr>
        <dsp:cNvPr id="0" name=""/>
        <dsp:cNvSpPr/>
      </dsp:nvSpPr>
      <dsp:spPr>
        <a:xfrm>
          <a:off x="0" y="2774841"/>
          <a:ext cx="10515600" cy="110974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6FEE35-4C51-41F4-9CB8-150259EC3717}">
      <dsp:nvSpPr>
        <dsp:cNvPr id="0" name=""/>
        <dsp:cNvSpPr/>
      </dsp:nvSpPr>
      <dsp:spPr>
        <a:xfrm>
          <a:off x="335698" y="3024534"/>
          <a:ext cx="610360" cy="6103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53BC9A-08CD-41A4-B293-1C0695A5DD2A}">
      <dsp:nvSpPr>
        <dsp:cNvPr id="0" name=""/>
        <dsp:cNvSpPr/>
      </dsp:nvSpPr>
      <dsp:spPr>
        <a:xfrm>
          <a:off x="1281757" y="2774841"/>
          <a:ext cx="9233842" cy="1109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448" tIns="117448" rIns="117448" bIns="11744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/>
            <a:t>Maar ook spelling, grammatica, stijl, structuur, …</a:t>
          </a:r>
          <a:endParaRPr lang="en-US" sz="2500" kern="1200"/>
        </a:p>
      </dsp:txBody>
      <dsp:txXfrm>
        <a:off x="1281757" y="2774841"/>
        <a:ext cx="9233842" cy="110974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9AAAE5-A8DC-4185-8F41-FBA85EA61559}">
      <dsp:nvSpPr>
        <dsp:cNvPr id="0" name=""/>
        <dsp:cNvSpPr/>
      </dsp:nvSpPr>
      <dsp:spPr>
        <a:xfrm>
          <a:off x="1747800" y="375378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6E18AB-7310-43D5-B76F-BFDC3BB9C6F5}">
      <dsp:nvSpPr>
        <dsp:cNvPr id="0" name=""/>
        <dsp:cNvSpPr/>
      </dsp:nvSpPr>
      <dsp:spPr>
        <a:xfrm>
          <a:off x="559800" y="278968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700" kern="1200"/>
            <a:t>Integriteit academisch werk, bv. Nieuwe data</a:t>
          </a:r>
          <a:endParaRPr lang="en-US" sz="2700" kern="1200"/>
        </a:p>
      </dsp:txBody>
      <dsp:txXfrm>
        <a:off x="559800" y="2789683"/>
        <a:ext cx="4320000" cy="720000"/>
      </dsp:txXfrm>
    </dsp:sp>
    <dsp:sp modelId="{B70E12C5-071A-46C6-B428-5F1E2991395A}">
      <dsp:nvSpPr>
        <dsp:cNvPr id="0" name=""/>
        <dsp:cNvSpPr/>
      </dsp:nvSpPr>
      <dsp:spPr>
        <a:xfrm>
          <a:off x="6823800" y="375378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01F0DA-CE6D-449B-9342-BCFFC2183452}">
      <dsp:nvSpPr>
        <dsp:cNvPr id="0" name=""/>
        <dsp:cNvSpPr/>
      </dsp:nvSpPr>
      <dsp:spPr>
        <a:xfrm>
          <a:off x="5635800" y="278968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700" kern="1200"/>
            <a:t>Minder diepgang in onderzoek</a:t>
          </a:r>
          <a:endParaRPr lang="en-US" sz="2700" kern="1200"/>
        </a:p>
      </dsp:txBody>
      <dsp:txXfrm>
        <a:off x="5635800" y="2789683"/>
        <a:ext cx="432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6D1D1-F305-46DB-80E2-A90E98894077}" type="datetimeFigureOut">
              <a:rPr lang="nl-BE" smtClean="0"/>
              <a:t>2024-05-28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CA77E-2640-4437-9879-E89A43C4AC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99590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9" name="Google Shape;9109;g158019396a6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0" name="Google Shape;9110;g158019396a6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https://huggingface.co/Undi95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BE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893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CA77E-2640-4437-9879-E89A43C4ACAA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63991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777FB6-E5BF-6804-18B2-A5F7D9F17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220" y="1491917"/>
            <a:ext cx="4227549" cy="1285789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nl-NL"/>
              <a:t>Typ hier je titel </a:t>
            </a:r>
            <a:endParaRPr lang="nl-BE"/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F7479307-E473-E844-CAF3-71C44BBE2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220" y="2902864"/>
            <a:ext cx="4406947" cy="1556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Voeg hier tekst toe</a:t>
            </a:r>
          </a:p>
        </p:txBody>
      </p:sp>
    </p:spTree>
    <p:extLst>
      <p:ext uri="{BB962C8B-B14F-4D97-AF65-F5344CB8AC3E}">
        <p14:creationId xmlns:p14="http://schemas.microsoft.com/office/powerpoint/2010/main" val="1371936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itel 1">
            <a:extLst>
              <a:ext uri="{FF2B5EF4-FFF2-40B4-BE49-F238E27FC236}">
                <a16:creationId xmlns:a16="http://schemas.microsoft.com/office/drawing/2014/main" id="{7190EAED-3C1C-EFD1-C741-2FC378D2D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1642" y="2103437"/>
            <a:ext cx="463215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hier om een titel toe te voegen</a:t>
            </a:r>
            <a:endParaRPr lang="nl-BE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6B7E6422-85A5-7C8B-8E55-70E947344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1642" y="3673641"/>
            <a:ext cx="4632158" cy="2503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hier om tekst toe te voegen</a:t>
            </a:r>
          </a:p>
        </p:txBody>
      </p:sp>
    </p:spTree>
    <p:extLst>
      <p:ext uri="{BB962C8B-B14F-4D97-AF65-F5344CB8AC3E}">
        <p14:creationId xmlns:p14="http://schemas.microsoft.com/office/powerpoint/2010/main" val="1864495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itel 1">
            <a:extLst>
              <a:ext uri="{FF2B5EF4-FFF2-40B4-BE49-F238E27FC236}">
                <a16:creationId xmlns:a16="http://schemas.microsoft.com/office/drawing/2014/main" id="{51778E7E-435A-F7E6-7A7C-35FE5DCB6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053" y="980489"/>
            <a:ext cx="4989094" cy="24485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hier om een titel toe te voegen</a:t>
            </a:r>
            <a:endParaRPr lang="nl-BE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F65F1C41-5F7C-3081-25A1-161E7494B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52" y="3561346"/>
            <a:ext cx="4989093" cy="2503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hier om tekst toe te voegen</a:t>
            </a:r>
          </a:p>
        </p:txBody>
      </p:sp>
    </p:spTree>
    <p:extLst>
      <p:ext uri="{BB962C8B-B14F-4D97-AF65-F5344CB8AC3E}">
        <p14:creationId xmlns:p14="http://schemas.microsoft.com/office/powerpoint/2010/main" val="3681257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itel 1">
            <a:extLst>
              <a:ext uri="{FF2B5EF4-FFF2-40B4-BE49-F238E27FC236}">
                <a16:creationId xmlns:a16="http://schemas.microsoft.com/office/drawing/2014/main" id="{4F9B5990-1A3B-91B8-0889-B8176E398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4587"/>
            <a:ext cx="4086726" cy="1831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hier om een titel toe te voegen</a:t>
            </a:r>
            <a:endParaRPr lang="nl-BE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C156ECEC-FC47-995A-609F-D773CDDDC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12168"/>
            <a:ext cx="4985084" cy="2872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hier om tekst toe te voegen</a:t>
            </a:r>
          </a:p>
        </p:txBody>
      </p:sp>
    </p:spTree>
    <p:extLst>
      <p:ext uri="{BB962C8B-B14F-4D97-AF65-F5344CB8AC3E}">
        <p14:creationId xmlns:p14="http://schemas.microsoft.com/office/powerpoint/2010/main" val="3331581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itel 1">
            <a:extLst>
              <a:ext uri="{FF2B5EF4-FFF2-40B4-BE49-F238E27FC236}">
                <a16:creationId xmlns:a16="http://schemas.microsoft.com/office/drawing/2014/main" id="{72E17922-B648-D37D-C657-716330E50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2987" y="1367721"/>
            <a:ext cx="4086726" cy="1831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hier om een titel toe te voegen</a:t>
            </a:r>
            <a:endParaRPr lang="nl-BE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9081F0C4-B050-1B49-89AA-9E4FC6B23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2987" y="3464661"/>
            <a:ext cx="4985084" cy="2872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hier om tekst toe te voegen</a:t>
            </a:r>
          </a:p>
        </p:txBody>
      </p:sp>
    </p:spTree>
    <p:extLst>
      <p:ext uri="{BB962C8B-B14F-4D97-AF65-F5344CB8AC3E}">
        <p14:creationId xmlns:p14="http://schemas.microsoft.com/office/powerpoint/2010/main" val="3082301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684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2DE2C2F-0F95-2BED-2C0A-8BABCA620F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BE"/>
              <a:t>Naam docent</a:t>
            </a:r>
          </a:p>
        </p:txBody>
      </p:sp>
      <p:sp>
        <p:nvSpPr>
          <p:cNvPr id="4" name="Tijdelijke aanduiding voor titel 1">
            <a:extLst>
              <a:ext uri="{FF2B5EF4-FFF2-40B4-BE49-F238E27FC236}">
                <a16:creationId xmlns:a16="http://schemas.microsoft.com/office/drawing/2014/main" id="{DA0C28D2-F51B-A01E-895E-8CB82B743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hier om een titel toe te voegen</a:t>
            </a:r>
            <a:endParaRPr lang="nl-BE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C7321BE2-A18D-3FB5-9607-C873AF565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85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hier om tekst toe te voegen</a:t>
            </a:r>
          </a:p>
        </p:txBody>
      </p:sp>
    </p:spTree>
    <p:extLst>
      <p:ext uri="{BB962C8B-B14F-4D97-AF65-F5344CB8AC3E}">
        <p14:creationId xmlns:p14="http://schemas.microsoft.com/office/powerpoint/2010/main" val="3396423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6FB209-41F5-1712-912D-E949D761A6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ctr"/>
          <a:lstStyle>
            <a:lvl1pPr algn="ctr">
              <a:defRPr sz="6000" b="0"/>
            </a:lvl1pPr>
          </a:lstStyle>
          <a:p>
            <a:r>
              <a:rPr lang="nl-NL"/>
              <a:t>Klik hier om een titel toe te voegen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4EDEC98-F3CA-E055-0045-806D5BE773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nl-NL"/>
              <a:t>Klik hier om tekst toe te voegen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7892A8F-9823-4DFA-C596-357A6734E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Naam docent</a:t>
            </a:r>
          </a:p>
        </p:txBody>
      </p:sp>
    </p:spTree>
    <p:extLst>
      <p:ext uri="{BB962C8B-B14F-4D97-AF65-F5344CB8AC3E}">
        <p14:creationId xmlns:p14="http://schemas.microsoft.com/office/powerpoint/2010/main" val="2727988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09F1EE-E673-C807-FDB9-0D4F4733FF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nl-NL"/>
              <a:t>Klik hier om een titel toe te voegen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1B4009-7AF2-01C0-532C-8B4E5F88F226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BE"/>
              <a:t>Klik hier om een bestand toe te voegen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18E84AB-B1D4-5302-50A7-568BF07E0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Naam docent</a:t>
            </a:r>
          </a:p>
        </p:txBody>
      </p:sp>
    </p:spTree>
    <p:extLst>
      <p:ext uri="{BB962C8B-B14F-4D97-AF65-F5344CB8AC3E}">
        <p14:creationId xmlns:p14="http://schemas.microsoft.com/office/powerpoint/2010/main" val="3771045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85E18E-7383-67A5-AD7F-9E54DCA8E7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/>
            </a:lvl1pPr>
          </a:lstStyle>
          <a:p>
            <a:r>
              <a:rPr lang="nl-NL"/>
              <a:t>Klik hier om een titel toe te voegen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31CDB97-FE35-4C29-7BB9-853EF80942D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hier om tekst toe te voegen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33511BB-F98A-AC63-7FA9-378E6767DE2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69024" y="1729934"/>
            <a:ext cx="5183188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hier om tekst toe te voegen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4CA1CD7-47AD-41B1-48E1-06370291D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Naam docent</a:t>
            </a:r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F98E0E5A-817F-CC38-ACBB-3B1AE8F2C96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9788" y="2605087"/>
            <a:ext cx="5157787" cy="3519667"/>
          </a:xfrm>
        </p:spPr>
        <p:txBody>
          <a:bodyPr anchor="t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hier om tekst toe te voegen</a:t>
            </a:r>
          </a:p>
        </p:txBody>
      </p:sp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16761C4E-9068-1CC0-7A20-C7E8C74B890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172200" y="2593092"/>
            <a:ext cx="5180012" cy="3519667"/>
          </a:xfrm>
        </p:spPr>
        <p:txBody>
          <a:bodyPr anchor="t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hier om tekst toe te voegen</a:t>
            </a:r>
          </a:p>
        </p:txBody>
      </p:sp>
    </p:spTree>
    <p:extLst>
      <p:ext uri="{BB962C8B-B14F-4D97-AF65-F5344CB8AC3E}">
        <p14:creationId xmlns:p14="http://schemas.microsoft.com/office/powerpoint/2010/main" val="2581281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 only 13">
    <p:spTree>
      <p:nvGrpSpPr>
        <p:cNvPr id="1" name="Shape 4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0" name="Google Shape;4110;p31"/>
          <p:cNvGrpSpPr/>
          <p:nvPr/>
        </p:nvGrpSpPr>
        <p:grpSpPr>
          <a:xfrm>
            <a:off x="10388991" y="-609009"/>
            <a:ext cx="1607083" cy="2973140"/>
            <a:chOff x="641150" y="2458325"/>
            <a:chExt cx="445900" cy="824925"/>
          </a:xfrm>
        </p:grpSpPr>
        <p:sp>
          <p:nvSpPr>
            <p:cNvPr id="4111" name="Google Shape;4111;p31"/>
            <p:cNvSpPr/>
            <p:nvPr/>
          </p:nvSpPr>
          <p:spPr>
            <a:xfrm>
              <a:off x="641150" y="2458325"/>
              <a:ext cx="445900" cy="824925"/>
            </a:xfrm>
            <a:custGeom>
              <a:avLst/>
              <a:gdLst/>
              <a:ahLst/>
              <a:cxnLst/>
              <a:rect l="l" t="t" r="r" b="b"/>
              <a:pathLst>
                <a:path w="17836" h="32997" extrusionOk="0">
                  <a:moveTo>
                    <a:pt x="11971" y="3849"/>
                  </a:moveTo>
                  <a:cubicBezTo>
                    <a:pt x="11948" y="3849"/>
                    <a:pt x="11925" y="3895"/>
                    <a:pt x="11994" y="3895"/>
                  </a:cubicBezTo>
                  <a:cubicBezTo>
                    <a:pt x="11994" y="3860"/>
                    <a:pt x="11983" y="3849"/>
                    <a:pt x="11971" y="3849"/>
                  </a:cubicBezTo>
                  <a:close/>
                  <a:moveTo>
                    <a:pt x="11242" y="5297"/>
                  </a:moveTo>
                  <a:cubicBezTo>
                    <a:pt x="11242" y="5396"/>
                    <a:pt x="11242" y="5419"/>
                    <a:pt x="11195" y="5425"/>
                  </a:cubicBezTo>
                  <a:lnTo>
                    <a:pt x="11195" y="5425"/>
                  </a:lnTo>
                  <a:cubicBezTo>
                    <a:pt x="11211" y="5383"/>
                    <a:pt x="11226" y="5340"/>
                    <a:pt x="11242" y="5297"/>
                  </a:cubicBezTo>
                  <a:close/>
                  <a:moveTo>
                    <a:pt x="11242" y="3350"/>
                  </a:moveTo>
                  <a:cubicBezTo>
                    <a:pt x="11345" y="3791"/>
                    <a:pt x="11345" y="4336"/>
                    <a:pt x="11242" y="4881"/>
                  </a:cubicBezTo>
                  <a:cubicBezTo>
                    <a:pt x="10826" y="6283"/>
                    <a:pt x="9944" y="7140"/>
                    <a:pt x="8438" y="7477"/>
                  </a:cubicBezTo>
                  <a:cubicBezTo>
                    <a:pt x="8256" y="7512"/>
                    <a:pt x="8074" y="7524"/>
                    <a:pt x="7893" y="7524"/>
                  </a:cubicBezTo>
                  <a:cubicBezTo>
                    <a:pt x="7529" y="7524"/>
                    <a:pt x="7166" y="7477"/>
                    <a:pt x="6802" y="7477"/>
                  </a:cubicBezTo>
                  <a:cubicBezTo>
                    <a:pt x="7997" y="7140"/>
                    <a:pt x="9295" y="6725"/>
                    <a:pt x="10177" y="5634"/>
                  </a:cubicBezTo>
                  <a:cubicBezTo>
                    <a:pt x="10696" y="5089"/>
                    <a:pt x="11138" y="4232"/>
                    <a:pt x="11242" y="3350"/>
                  </a:cubicBezTo>
                  <a:close/>
                  <a:moveTo>
                    <a:pt x="11032" y="5808"/>
                  </a:moveTo>
                  <a:cubicBezTo>
                    <a:pt x="10953" y="6058"/>
                    <a:pt x="10854" y="6280"/>
                    <a:pt x="10696" y="6491"/>
                  </a:cubicBezTo>
                  <a:cubicBezTo>
                    <a:pt x="10177" y="7374"/>
                    <a:pt x="9087" y="7789"/>
                    <a:pt x="8100" y="7789"/>
                  </a:cubicBezTo>
                  <a:cubicBezTo>
                    <a:pt x="7598" y="7789"/>
                    <a:pt x="7143" y="7743"/>
                    <a:pt x="6702" y="7743"/>
                  </a:cubicBezTo>
                  <a:cubicBezTo>
                    <a:pt x="6482" y="7743"/>
                    <a:pt x="6266" y="7754"/>
                    <a:pt x="6049" y="7789"/>
                  </a:cubicBezTo>
                  <a:cubicBezTo>
                    <a:pt x="6153" y="7685"/>
                    <a:pt x="6283" y="7685"/>
                    <a:pt x="6387" y="7685"/>
                  </a:cubicBezTo>
                  <a:cubicBezTo>
                    <a:pt x="6569" y="7650"/>
                    <a:pt x="6762" y="7639"/>
                    <a:pt x="6958" y="7639"/>
                  </a:cubicBezTo>
                  <a:cubicBezTo>
                    <a:pt x="7350" y="7639"/>
                    <a:pt x="7754" y="7685"/>
                    <a:pt x="8100" y="7685"/>
                  </a:cubicBezTo>
                  <a:cubicBezTo>
                    <a:pt x="8646" y="7581"/>
                    <a:pt x="9191" y="7477"/>
                    <a:pt x="9632" y="7244"/>
                  </a:cubicBezTo>
                  <a:cubicBezTo>
                    <a:pt x="10314" y="6913"/>
                    <a:pt x="10733" y="6434"/>
                    <a:pt x="11032" y="5808"/>
                  </a:cubicBezTo>
                  <a:close/>
                  <a:moveTo>
                    <a:pt x="10281" y="7140"/>
                  </a:moveTo>
                  <a:cubicBezTo>
                    <a:pt x="10281" y="7244"/>
                    <a:pt x="10281" y="7244"/>
                    <a:pt x="10177" y="7244"/>
                  </a:cubicBezTo>
                  <a:cubicBezTo>
                    <a:pt x="9257" y="7901"/>
                    <a:pt x="8264" y="8151"/>
                    <a:pt x="7196" y="8151"/>
                  </a:cubicBezTo>
                  <a:cubicBezTo>
                    <a:pt x="6998" y="8151"/>
                    <a:pt x="6798" y="8143"/>
                    <a:pt x="6595" y="8126"/>
                  </a:cubicBezTo>
                  <a:lnTo>
                    <a:pt x="5193" y="8126"/>
                  </a:lnTo>
                  <a:cubicBezTo>
                    <a:pt x="5400" y="8023"/>
                    <a:pt x="5504" y="8023"/>
                    <a:pt x="5738" y="7893"/>
                  </a:cubicBezTo>
                  <a:cubicBezTo>
                    <a:pt x="7140" y="7789"/>
                    <a:pt x="9191" y="8023"/>
                    <a:pt x="10281" y="7140"/>
                  </a:cubicBezTo>
                  <a:close/>
                  <a:moveTo>
                    <a:pt x="10047" y="7477"/>
                  </a:moveTo>
                  <a:cubicBezTo>
                    <a:pt x="9944" y="7581"/>
                    <a:pt x="9840" y="7685"/>
                    <a:pt x="9736" y="7789"/>
                  </a:cubicBezTo>
                  <a:cubicBezTo>
                    <a:pt x="8964" y="8378"/>
                    <a:pt x="7873" y="8586"/>
                    <a:pt x="6863" y="8586"/>
                  </a:cubicBezTo>
                  <a:cubicBezTo>
                    <a:pt x="6583" y="8586"/>
                    <a:pt x="6309" y="8570"/>
                    <a:pt x="6049" y="8542"/>
                  </a:cubicBezTo>
                  <a:cubicBezTo>
                    <a:pt x="5297" y="8542"/>
                    <a:pt x="4544" y="8542"/>
                    <a:pt x="3895" y="8983"/>
                  </a:cubicBezTo>
                  <a:cubicBezTo>
                    <a:pt x="4102" y="8775"/>
                    <a:pt x="4336" y="8542"/>
                    <a:pt x="4544" y="8438"/>
                  </a:cubicBezTo>
                  <a:cubicBezTo>
                    <a:pt x="4648" y="8438"/>
                    <a:pt x="4751" y="8334"/>
                    <a:pt x="4751" y="8334"/>
                  </a:cubicBezTo>
                  <a:cubicBezTo>
                    <a:pt x="5154" y="8257"/>
                    <a:pt x="5539" y="8237"/>
                    <a:pt x="5920" y="8237"/>
                  </a:cubicBezTo>
                  <a:cubicBezTo>
                    <a:pt x="6336" y="8237"/>
                    <a:pt x="6746" y="8261"/>
                    <a:pt x="7169" y="8261"/>
                  </a:cubicBezTo>
                  <a:cubicBezTo>
                    <a:pt x="7405" y="8261"/>
                    <a:pt x="7646" y="8254"/>
                    <a:pt x="7893" y="8230"/>
                  </a:cubicBezTo>
                  <a:cubicBezTo>
                    <a:pt x="8749" y="8126"/>
                    <a:pt x="9398" y="7893"/>
                    <a:pt x="10047" y="7477"/>
                  </a:cubicBezTo>
                  <a:close/>
                  <a:moveTo>
                    <a:pt x="10483" y="8750"/>
                  </a:moveTo>
                  <a:cubicBezTo>
                    <a:pt x="10416" y="8861"/>
                    <a:pt x="10349" y="8952"/>
                    <a:pt x="10281" y="9087"/>
                  </a:cubicBezTo>
                  <a:cubicBezTo>
                    <a:pt x="10371" y="8997"/>
                    <a:pt x="10461" y="8907"/>
                    <a:pt x="10483" y="8750"/>
                  </a:cubicBezTo>
                  <a:close/>
                  <a:moveTo>
                    <a:pt x="9413" y="8077"/>
                  </a:moveTo>
                  <a:cubicBezTo>
                    <a:pt x="9398" y="8102"/>
                    <a:pt x="9398" y="8126"/>
                    <a:pt x="9398" y="8126"/>
                  </a:cubicBezTo>
                  <a:cubicBezTo>
                    <a:pt x="8749" y="8438"/>
                    <a:pt x="8230" y="8672"/>
                    <a:pt x="7451" y="8879"/>
                  </a:cubicBezTo>
                  <a:cubicBezTo>
                    <a:pt x="7127" y="8931"/>
                    <a:pt x="6776" y="8931"/>
                    <a:pt x="6426" y="8931"/>
                  </a:cubicBezTo>
                  <a:cubicBezTo>
                    <a:pt x="6075" y="8931"/>
                    <a:pt x="5725" y="8931"/>
                    <a:pt x="5400" y="8983"/>
                  </a:cubicBezTo>
                  <a:cubicBezTo>
                    <a:pt x="4855" y="8983"/>
                    <a:pt x="4206" y="8983"/>
                    <a:pt x="3791" y="9191"/>
                  </a:cubicBezTo>
                  <a:cubicBezTo>
                    <a:pt x="4417" y="8748"/>
                    <a:pt x="5125" y="8682"/>
                    <a:pt x="5865" y="8682"/>
                  </a:cubicBezTo>
                  <a:cubicBezTo>
                    <a:pt x="6176" y="8682"/>
                    <a:pt x="6492" y="8694"/>
                    <a:pt x="6811" y="8694"/>
                  </a:cubicBezTo>
                  <a:cubicBezTo>
                    <a:pt x="7024" y="8694"/>
                    <a:pt x="7238" y="8689"/>
                    <a:pt x="7451" y="8672"/>
                  </a:cubicBezTo>
                  <a:cubicBezTo>
                    <a:pt x="8184" y="8549"/>
                    <a:pt x="8802" y="8358"/>
                    <a:pt x="9413" y="8077"/>
                  </a:cubicBezTo>
                  <a:close/>
                  <a:moveTo>
                    <a:pt x="8646" y="10073"/>
                  </a:moveTo>
                  <a:lnTo>
                    <a:pt x="8646" y="10073"/>
                  </a:lnTo>
                  <a:cubicBezTo>
                    <a:pt x="8518" y="10183"/>
                    <a:pt x="8391" y="10293"/>
                    <a:pt x="8264" y="10402"/>
                  </a:cubicBezTo>
                  <a:lnTo>
                    <a:pt x="8264" y="10402"/>
                  </a:lnTo>
                  <a:cubicBezTo>
                    <a:pt x="8389" y="10285"/>
                    <a:pt x="8513" y="10172"/>
                    <a:pt x="8646" y="10073"/>
                  </a:cubicBezTo>
                  <a:close/>
                  <a:moveTo>
                    <a:pt x="9087" y="8334"/>
                  </a:moveTo>
                  <a:cubicBezTo>
                    <a:pt x="8542" y="8775"/>
                    <a:pt x="7789" y="9087"/>
                    <a:pt x="7036" y="9321"/>
                  </a:cubicBezTo>
                  <a:cubicBezTo>
                    <a:pt x="5738" y="9736"/>
                    <a:pt x="4336" y="10073"/>
                    <a:pt x="3246" y="10826"/>
                  </a:cubicBezTo>
                  <a:lnTo>
                    <a:pt x="3246" y="10489"/>
                  </a:lnTo>
                  <a:cubicBezTo>
                    <a:pt x="3142" y="10177"/>
                    <a:pt x="3246" y="9840"/>
                    <a:pt x="3453" y="9528"/>
                  </a:cubicBezTo>
                  <a:cubicBezTo>
                    <a:pt x="3925" y="9057"/>
                    <a:pt x="4702" y="9003"/>
                    <a:pt x="5453" y="9003"/>
                  </a:cubicBezTo>
                  <a:cubicBezTo>
                    <a:pt x="5676" y="9003"/>
                    <a:pt x="5896" y="9007"/>
                    <a:pt x="6106" y="9007"/>
                  </a:cubicBezTo>
                  <a:cubicBezTo>
                    <a:pt x="6317" y="9007"/>
                    <a:pt x="6518" y="9003"/>
                    <a:pt x="6699" y="8983"/>
                  </a:cubicBezTo>
                  <a:cubicBezTo>
                    <a:pt x="7685" y="8983"/>
                    <a:pt x="8334" y="8672"/>
                    <a:pt x="9087" y="8334"/>
                  </a:cubicBezTo>
                  <a:close/>
                  <a:moveTo>
                    <a:pt x="10385" y="9528"/>
                  </a:moveTo>
                  <a:lnTo>
                    <a:pt x="10385" y="9528"/>
                  </a:lnTo>
                  <a:cubicBezTo>
                    <a:pt x="10064" y="9948"/>
                    <a:pt x="9766" y="10439"/>
                    <a:pt x="9447" y="10866"/>
                  </a:cubicBezTo>
                  <a:lnTo>
                    <a:pt x="9447" y="10866"/>
                  </a:lnTo>
                  <a:cubicBezTo>
                    <a:pt x="9789" y="10420"/>
                    <a:pt x="10124" y="9974"/>
                    <a:pt x="10385" y="9528"/>
                  </a:cubicBezTo>
                  <a:close/>
                  <a:moveTo>
                    <a:pt x="9011" y="10618"/>
                  </a:moveTo>
                  <a:cubicBezTo>
                    <a:pt x="8928" y="10687"/>
                    <a:pt x="8841" y="10756"/>
                    <a:pt x="8749" y="10826"/>
                  </a:cubicBezTo>
                  <a:cubicBezTo>
                    <a:pt x="8602" y="10974"/>
                    <a:pt x="8455" y="11117"/>
                    <a:pt x="8307" y="11259"/>
                  </a:cubicBezTo>
                  <a:lnTo>
                    <a:pt x="8307" y="11259"/>
                  </a:lnTo>
                  <a:cubicBezTo>
                    <a:pt x="8542" y="11054"/>
                    <a:pt x="8784" y="10843"/>
                    <a:pt x="9011" y="10618"/>
                  </a:cubicBezTo>
                  <a:close/>
                  <a:moveTo>
                    <a:pt x="10930" y="6725"/>
                  </a:moveTo>
                  <a:cubicBezTo>
                    <a:pt x="10930" y="6828"/>
                    <a:pt x="10826" y="6828"/>
                    <a:pt x="10826" y="6932"/>
                  </a:cubicBezTo>
                  <a:cubicBezTo>
                    <a:pt x="9736" y="9321"/>
                    <a:pt x="7244" y="9840"/>
                    <a:pt x="4855" y="10722"/>
                  </a:cubicBezTo>
                  <a:cubicBezTo>
                    <a:pt x="3473" y="11318"/>
                    <a:pt x="1543" y="12374"/>
                    <a:pt x="1056" y="14050"/>
                  </a:cubicBezTo>
                  <a:lnTo>
                    <a:pt x="1056" y="14050"/>
                  </a:lnTo>
                  <a:cubicBezTo>
                    <a:pt x="1102" y="13724"/>
                    <a:pt x="1125" y="13381"/>
                    <a:pt x="1195" y="13085"/>
                  </a:cubicBezTo>
                  <a:cubicBezTo>
                    <a:pt x="1403" y="12020"/>
                    <a:pt x="2052" y="11917"/>
                    <a:pt x="2804" y="11683"/>
                  </a:cubicBezTo>
                  <a:cubicBezTo>
                    <a:pt x="3038" y="11579"/>
                    <a:pt x="3142" y="11475"/>
                    <a:pt x="3246" y="11371"/>
                  </a:cubicBezTo>
                  <a:lnTo>
                    <a:pt x="3246" y="10930"/>
                  </a:lnTo>
                  <a:cubicBezTo>
                    <a:pt x="4855" y="9840"/>
                    <a:pt x="6932" y="9736"/>
                    <a:pt x="8749" y="8879"/>
                  </a:cubicBezTo>
                  <a:cubicBezTo>
                    <a:pt x="9632" y="8334"/>
                    <a:pt x="10385" y="7581"/>
                    <a:pt x="10930" y="6725"/>
                  </a:cubicBezTo>
                  <a:close/>
                  <a:moveTo>
                    <a:pt x="10489" y="7685"/>
                  </a:moveTo>
                  <a:cubicBezTo>
                    <a:pt x="10281" y="8230"/>
                    <a:pt x="9944" y="8672"/>
                    <a:pt x="9632" y="9087"/>
                  </a:cubicBezTo>
                  <a:cubicBezTo>
                    <a:pt x="7997" y="10489"/>
                    <a:pt x="6153" y="11138"/>
                    <a:pt x="4336" y="12124"/>
                  </a:cubicBezTo>
                  <a:cubicBezTo>
                    <a:pt x="3350" y="12566"/>
                    <a:pt x="1948" y="13319"/>
                    <a:pt x="1195" y="14175"/>
                  </a:cubicBezTo>
                  <a:cubicBezTo>
                    <a:pt x="1844" y="11917"/>
                    <a:pt x="4648" y="11034"/>
                    <a:pt x="6699" y="10281"/>
                  </a:cubicBezTo>
                  <a:cubicBezTo>
                    <a:pt x="8230" y="9632"/>
                    <a:pt x="9632" y="8983"/>
                    <a:pt x="10489" y="7685"/>
                  </a:cubicBezTo>
                  <a:close/>
                  <a:moveTo>
                    <a:pt x="9087" y="9632"/>
                  </a:moveTo>
                  <a:lnTo>
                    <a:pt x="9087" y="9632"/>
                  </a:lnTo>
                  <a:cubicBezTo>
                    <a:pt x="8983" y="9736"/>
                    <a:pt x="8983" y="9840"/>
                    <a:pt x="8879" y="9840"/>
                  </a:cubicBezTo>
                  <a:cubicBezTo>
                    <a:pt x="8438" y="10177"/>
                    <a:pt x="7997" y="10489"/>
                    <a:pt x="7685" y="10826"/>
                  </a:cubicBezTo>
                  <a:cubicBezTo>
                    <a:pt x="6802" y="11475"/>
                    <a:pt x="5946" y="11917"/>
                    <a:pt x="4985" y="12332"/>
                  </a:cubicBezTo>
                  <a:cubicBezTo>
                    <a:pt x="3687" y="12981"/>
                    <a:pt x="2052" y="13526"/>
                    <a:pt x="1091" y="14617"/>
                  </a:cubicBezTo>
                  <a:lnTo>
                    <a:pt x="1091" y="14513"/>
                  </a:lnTo>
                  <a:cubicBezTo>
                    <a:pt x="1506" y="13864"/>
                    <a:pt x="2389" y="13422"/>
                    <a:pt x="3038" y="12981"/>
                  </a:cubicBezTo>
                  <a:cubicBezTo>
                    <a:pt x="3895" y="12332"/>
                    <a:pt x="4855" y="12020"/>
                    <a:pt x="5842" y="11579"/>
                  </a:cubicBezTo>
                  <a:cubicBezTo>
                    <a:pt x="6932" y="11034"/>
                    <a:pt x="8100" y="10489"/>
                    <a:pt x="9087" y="9632"/>
                  </a:cubicBezTo>
                  <a:close/>
                  <a:moveTo>
                    <a:pt x="11994" y="5297"/>
                  </a:moveTo>
                  <a:lnTo>
                    <a:pt x="11994" y="5297"/>
                  </a:lnTo>
                  <a:cubicBezTo>
                    <a:pt x="12124" y="6387"/>
                    <a:pt x="12124" y="7477"/>
                    <a:pt x="11787" y="8672"/>
                  </a:cubicBezTo>
                  <a:cubicBezTo>
                    <a:pt x="11579" y="9736"/>
                    <a:pt x="11345" y="10826"/>
                    <a:pt x="11683" y="11917"/>
                  </a:cubicBezTo>
                  <a:cubicBezTo>
                    <a:pt x="11579" y="11917"/>
                    <a:pt x="11579" y="11917"/>
                    <a:pt x="11579" y="12020"/>
                  </a:cubicBezTo>
                  <a:lnTo>
                    <a:pt x="11475" y="12020"/>
                  </a:lnTo>
                  <a:cubicBezTo>
                    <a:pt x="10696" y="12981"/>
                    <a:pt x="10826" y="14071"/>
                    <a:pt x="9840" y="14824"/>
                  </a:cubicBezTo>
                  <a:cubicBezTo>
                    <a:pt x="9191" y="13085"/>
                    <a:pt x="10281" y="11138"/>
                    <a:pt x="10930" y="9736"/>
                  </a:cubicBezTo>
                  <a:cubicBezTo>
                    <a:pt x="10930" y="9632"/>
                    <a:pt x="10930" y="9632"/>
                    <a:pt x="11034" y="9632"/>
                  </a:cubicBezTo>
                  <a:cubicBezTo>
                    <a:pt x="10826" y="10385"/>
                    <a:pt x="10696" y="11268"/>
                    <a:pt x="10696" y="12020"/>
                  </a:cubicBezTo>
                  <a:lnTo>
                    <a:pt x="10826" y="12020"/>
                  </a:lnTo>
                  <a:cubicBezTo>
                    <a:pt x="10696" y="11138"/>
                    <a:pt x="11034" y="10281"/>
                    <a:pt x="11242" y="9528"/>
                  </a:cubicBezTo>
                  <a:lnTo>
                    <a:pt x="11242" y="9528"/>
                  </a:lnTo>
                  <a:cubicBezTo>
                    <a:pt x="11138" y="10385"/>
                    <a:pt x="11138" y="11268"/>
                    <a:pt x="11579" y="12020"/>
                  </a:cubicBezTo>
                  <a:cubicBezTo>
                    <a:pt x="11034" y="10722"/>
                    <a:pt x="11242" y="9528"/>
                    <a:pt x="11579" y="8334"/>
                  </a:cubicBezTo>
                  <a:cubicBezTo>
                    <a:pt x="11579" y="8126"/>
                    <a:pt x="11683" y="8023"/>
                    <a:pt x="11683" y="7789"/>
                  </a:cubicBezTo>
                  <a:cubicBezTo>
                    <a:pt x="11891" y="6932"/>
                    <a:pt x="11994" y="6179"/>
                    <a:pt x="11994" y="5297"/>
                  </a:cubicBezTo>
                  <a:close/>
                  <a:moveTo>
                    <a:pt x="7451" y="11076"/>
                  </a:moveTo>
                  <a:cubicBezTo>
                    <a:pt x="7078" y="11372"/>
                    <a:pt x="6692" y="11656"/>
                    <a:pt x="6283" y="11917"/>
                  </a:cubicBezTo>
                  <a:cubicBezTo>
                    <a:pt x="5400" y="12436"/>
                    <a:pt x="4440" y="12981"/>
                    <a:pt x="3350" y="13422"/>
                  </a:cubicBezTo>
                  <a:cubicBezTo>
                    <a:pt x="2493" y="13734"/>
                    <a:pt x="1610" y="14279"/>
                    <a:pt x="857" y="15032"/>
                  </a:cubicBezTo>
                  <a:cubicBezTo>
                    <a:pt x="1948" y="13630"/>
                    <a:pt x="3895" y="12981"/>
                    <a:pt x="5400" y="12332"/>
                  </a:cubicBezTo>
                  <a:cubicBezTo>
                    <a:pt x="6049" y="12020"/>
                    <a:pt x="6699" y="11579"/>
                    <a:pt x="7348" y="11138"/>
                  </a:cubicBezTo>
                  <a:cubicBezTo>
                    <a:pt x="7383" y="11118"/>
                    <a:pt x="7417" y="11097"/>
                    <a:pt x="7451" y="11076"/>
                  </a:cubicBezTo>
                  <a:close/>
                  <a:moveTo>
                    <a:pt x="11475" y="8023"/>
                  </a:moveTo>
                  <a:lnTo>
                    <a:pt x="11475" y="8023"/>
                  </a:lnTo>
                  <a:cubicBezTo>
                    <a:pt x="11345" y="8438"/>
                    <a:pt x="11242" y="8775"/>
                    <a:pt x="11138" y="9191"/>
                  </a:cubicBezTo>
                  <a:cubicBezTo>
                    <a:pt x="11034" y="9321"/>
                    <a:pt x="11034" y="9321"/>
                    <a:pt x="11034" y="9424"/>
                  </a:cubicBezTo>
                  <a:cubicBezTo>
                    <a:pt x="10826" y="9840"/>
                    <a:pt x="10593" y="10385"/>
                    <a:pt x="10385" y="10826"/>
                  </a:cubicBezTo>
                  <a:cubicBezTo>
                    <a:pt x="9840" y="12124"/>
                    <a:pt x="9191" y="13526"/>
                    <a:pt x="9736" y="14824"/>
                  </a:cubicBezTo>
                  <a:cubicBezTo>
                    <a:pt x="9632" y="14928"/>
                    <a:pt x="9632" y="14928"/>
                    <a:pt x="9528" y="14928"/>
                  </a:cubicBezTo>
                  <a:cubicBezTo>
                    <a:pt x="9191" y="15162"/>
                    <a:pt x="9087" y="15369"/>
                    <a:pt x="8879" y="15577"/>
                  </a:cubicBezTo>
                  <a:lnTo>
                    <a:pt x="8879" y="15681"/>
                  </a:lnTo>
                  <a:cubicBezTo>
                    <a:pt x="8749" y="13319"/>
                    <a:pt x="9736" y="11475"/>
                    <a:pt x="10826" y="9424"/>
                  </a:cubicBezTo>
                  <a:cubicBezTo>
                    <a:pt x="11034" y="8983"/>
                    <a:pt x="11242" y="8438"/>
                    <a:pt x="11475" y="8023"/>
                  </a:cubicBezTo>
                  <a:close/>
                  <a:moveTo>
                    <a:pt x="9447" y="10866"/>
                  </a:moveTo>
                  <a:cubicBezTo>
                    <a:pt x="9211" y="11173"/>
                    <a:pt x="8972" y="11480"/>
                    <a:pt x="8749" y="11787"/>
                  </a:cubicBezTo>
                  <a:cubicBezTo>
                    <a:pt x="7827" y="13158"/>
                    <a:pt x="7192" y="14793"/>
                    <a:pt x="7327" y="16370"/>
                  </a:cubicBezTo>
                  <a:lnTo>
                    <a:pt x="7327" y="16370"/>
                  </a:lnTo>
                  <a:cubicBezTo>
                    <a:pt x="7241" y="14333"/>
                    <a:pt x="8284" y="12490"/>
                    <a:pt x="9398" y="10930"/>
                  </a:cubicBezTo>
                  <a:cubicBezTo>
                    <a:pt x="9415" y="10909"/>
                    <a:pt x="9431" y="10887"/>
                    <a:pt x="9447" y="10866"/>
                  </a:cubicBezTo>
                  <a:close/>
                  <a:moveTo>
                    <a:pt x="7327" y="16370"/>
                  </a:moveTo>
                  <a:cubicBezTo>
                    <a:pt x="7330" y="16434"/>
                    <a:pt x="7333" y="16499"/>
                    <a:pt x="7339" y="16564"/>
                  </a:cubicBezTo>
                  <a:lnTo>
                    <a:pt x="7348" y="16564"/>
                  </a:lnTo>
                  <a:cubicBezTo>
                    <a:pt x="7339" y="16499"/>
                    <a:pt x="7332" y="16434"/>
                    <a:pt x="7327" y="16370"/>
                  </a:cubicBezTo>
                  <a:close/>
                  <a:moveTo>
                    <a:pt x="13511" y="13709"/>
                  </a:moveTo>
                  <a:lnTo>
                    <a:pt x="13511" y="13709"/>
                  </a:lnTo>
                  <a:cubicBezTo>
                    <a:pt x="13288" y="14877"/>
                    <a:pt x="13191" y="16045"/>
                    <a:pt x="13293" y="17213"/>
                  </a:cubicBezTo>
                  <a:cubicBezTo>
                    <a:pt x="13189" y="17109"/>
                    <a:pt x="13085" y="16979"/>
                    <a:pt x="13085" y="16875"/>
                  </a:cubicBezTo>
                  <a:cubicBezTo>
                    <a:pt x="12981" y="16667"/>
                    <a:pt x="12877" y="16564"/>
                    <a:pt x="12773" y="16330"/>
                  </a:cubicBezTo>
                  <a:cubicBezTo>
                    <a:pt x="12981" y="15577"/>
                    <a:pt x="13189" y="14824"/>
                    <a:pt x="13422" y="13968"/>
                  </a:cubicBezTo>
                  <a:cubicBezTo>
                    <a:pt x="13422" y="13889"/>
                    <a:pt x="13482" y="13795"/>
                    <a:pt x="13511" y="13709"/>
                  </a:cubicBezTo>
                  <a:close/>
                  <a:moveTo>
                    <a:pt x="12773" y="16460"/>
                  </a:moveTo>
                  <a:cubicBezTo>
                    <a:pt x="12877" y="16771"/>
                    <a:pt x="13085" y="17109"/>
                    <a:pt x="13293" y="17316"/>
                  </a:cubicBezTo>
                  <a:lnTo>
                    <a:pt x="13293" y="17628"/>
                  </a:lnTo>
                  <a:lnTo>
                    <a:pt x="12644" y="16667"/>
                  </a:lnTo>
                  <a:cubicBezTo>
                    <a:pt x="12773" y="16564"/>
                    <a:pt x="12773" y="16564"/>
                    <a:pt x="12773" y="16460"/>
                  </a:cubicBezTo>
                  <a:close/>
                  <a:moveTo>
                    <a:pt x="10593" y="650"/>
                  </a:moveTo>
                  <a:cubicBezTo>
                    <a:pt x="10696" y="754"/>
                    <a:pt x="10826" y="883"/>
                    <a:pt x="10826" y="883"/>
                  </a:cubicBezTo>
                  <a:cubicBezTo>
                    <a:pt x="11579" y="2830"/>
                    <a:pt x="12124" y="4544"/>
                    <a:pt x="11475" y="6595"/>
                  </a:cubicBezTo>
                  <a:cubicBezTo>
                    <a:pt x="10696" y="8775"/>
                    <a:pt x="8983" y="10619"/>
                    <a:pt x="7140" y="11787"/>
                  </a:cubicBezTo>
                  <a:cubicBezTo>
                    <a:pt x="6387" y="12332"/>
                    <a:pt x="5634" y="12877"/>
                    <a:pt x="4855" y="13526"/>
                  </a:cubicBezTo>
                  <a:cubicBezTo>
                    <a:pt x="3895" y="14279"/>
                    <a:pt x="3038" y="15369"/>
                    <a:pt x="2259" y="16330"/>
                  </a:cubicBezTo>
                  <a:cubicBezTo>
                    <a:pt x="1844" y="16771"/>
                    <a:pt x="1403" y="17316"/>
                    <a:pt x="961" y="17862"/>
                  </a:cubicBezTo>
                  <a:cubicBezTo>
                    <a:pt x="1506" y="16875"/>
                    <a:pt x="2259" y="16018"/>
                    <a:pt x="3038" y="15266"/>
                  </a:cubicBezTo>
                  <a:cubicBezTo>
                    <a:pt x="3895" y="14279"/>
                    <a:pt x="4648" y="13319"/>
                    <a:pt x="5738" y="12566"/>
                  </a:cubicBezTo>
                  <a:cubicBezTo>
                    <a:pt x="6699" y="11917"/>
                    <a:pt x="7685" y="11371"/>
                    <a:pt x="8542" y="10489"/>
                  </a:cubicBezTo>
                  <a:cubicBezTo>
                    <a:pt x="11242" y="8023"/>
                    <a:pt x="12540" y="3895"/>
                    <a:pt x="10593" y="650"/>
                  </a:cubicBezTo>
                  <a:close/>
                  <a:moveTo>
                    <a:pt x="12644" y="16771"/>
                  </a:moveTo>
                  <a:cubicBezTo>
                    <a:pt x="12877" y="17109"/>
                    <a:pt x="13085" y="17524"/>
                    <a:pt x="13293" y="17862"/>
                  </a:cubicBezTo>
                  <a:cubicBezTo>
                    <a:pt x="13422" y="17965"/>
                    <a:pt x="13422" y="18069"/>
                    <a:pt x="13422" y="18173"/>
                  </a:cubicBezTo>
                  <a:cubicBezTo>
                    <a:pt x="13085" y="17862"/>
                    <a:pt x="12773" y="17524"/>
                    <a:pt x="12540" y="17109"/>
                  </a:cubicBezTo>
                  <a:cubicBezTo>
                    <a:pt x="12644" y="16979"/>
                    <a:pt x="12644" y="16875"/>
                    <a:pt x="12644" y="16771"/>
                  </a:cubicBezTo>
                  <a:close/>
                  <a:moveTo>
                    <a:pt x="9736" y="9736"/>
                  </a:moveTo>
                  <a:cubicBezTo>
                    <a:pt x="9538" y="10057"/>
                    <a:pt x="9284" y="10347"/>
                    <a:pt x="9011" y="10618"/>
                  </a:cubicBezTo>
                  <a:lnTo>
                    <a:pt x="9011" y="10618"/>
                  </a:lnTo>
                  <a:cubicBezTo>
                    <a:pt x="9153" y="10499"/>
                    <a:pt x="9280" y="10379"/>
                    <a:pt x="9393" y="10251"/>
                  </a:cubicBezTo>
                  <a:lnTo>
                    <a:pt x="9393" y="10251"/>
                  </a:lnTo>
                  <a:cubicBezTo>
                    <a:pt x="8994" y="10789"/>
                    <a:pt x="8517" y="11266"/>
                    <a:pt x="8100" y="11683"/>
                  </a:cubicBezTo>
                  <a:cubicBezTo>
                    <a:pt x="7348" y="12566"/>
                    <a:pt x="6699" y="13319"/>
                    <a:pt x="6049" y="14175"/>
                  </a:cubicBezTo>
                  <a:cubicBezTo>
                    <a:pt x="5089" y="15369"/>
                    <a:pt x="3999" y="17109"/>
                    <a:pt x="4336" y="18718"/>
                  </a:cubicBezTo>
                  <a:cubicBezTo>
                    <a:pt x="4206" y="18718"/>
                    <a:pt x="3999" y="18614"/>
                    <a:pt x="3895" y="18614"/>
                  </a:cubicBezTo>
                  <a:cubicBezTo>
                    <a:pt x="3791" y="16564"/>
                    <a:pt x="5297" y="14617"/>
                    <a:pt x="6491" y="13085"/>
                  </a:cubicBezTo>
                  <a:cubicBezTo>
                    <a:pt x="7096" y="12396"/>
                    <a:pt x="7702" y="11841"/>
                    <a:pt x="8307" y="11259"/>
                  </a:cubicBezTo>
                  <a:lnTo>
                    <a:pt x="8307" y="11259"/>
                  </a:lnTo>
                  <a:cubicBezTo>
                    <a:pt x="8049" y="11484"/>
                    <a:pt x="7798" y="11700"/>
                    <a:pt x="7581" y="11917"/>
                  </a:cubicBezTo>
                  <a:cubicBezTo>
                    <a:pt x="6932" y="12566"/>
                    <a:pt x="6283" y="13215"/>
                    <a:pt x="5738" y="13968"/>
                  </a:cubicBezTo>
                  <a:cubicBezTo>
                    <a:pt x="4751" y="15266"/>
                    <a:pt x="3687" y="16875"/>
                    <a:pt x="3791" y="18614"/>
                  </a:cubicBezTo>
                  <a:lnTo>
                    <a:pt x="2701" y="18614"/>
                  </a:lnTo>
                  <a:cubicBezTo>
                    <a:pt x="3142" y="15032"/>
                    <a:pt x="6491" y="12981"/>
                    <a:pt x="8749" y="10722"/>
                  </a:cubicBezTo>
                  <a:lnTo>
                    <a:pt x="9736" y="9736"/>
                  </a:lnTo>
                  <a:close/>
                  <a:moveTo>
                    <a:pt x="11579" y="7036"/>
                  </a:moveTo>
                  <a:cubicBezTo>
                    <a:pt x="11138" y="8334"/>
                    <a:pt x="10489" y="9528"/>
                    <a:pt x="9840" y="10826"/>
                  </a:cubicBezTo>
                  <a:cubicBezTo>
                    <a:pt x="9191" y="12228"/>
                    <a:pt x="8230" y="14175"/>
                    <a:pt x="8749" y="15811"/>
                  </a:cubicBezTo>
                  <a:cubicBezTo>
                    <a:pt x="8559" y="16191"/>
                    <a:pt x="8456" y="16680"/>
                    <a:pt x="7782" y="16680"/>
                  </a:cubicBezTo>
                  <a:cubicBezTo>
                    <a:pt x="7720" y="16680"/>
                    <a:pt x="7653" y="16676"/>
                    <a:pt x="7581" y="16667"/>
                  </a:cubicBezTo>
                  <a:lnTo>
                    <a:pt x="7348" y="16667"/>
                  </a:lnTo>
                  <a:cubicBezTo>
                    <a:pt x="7344" y="16633"/>
                    <a:pt x="7341" y="16598"/>
                    <a:pt x="7339" y="16564"/>
                  </a:cubicBezTo>
                  <a:lnTo>
                    <a:pt x="7140" y="16564"/>
                  </a:lnTo>
                  <a:cubicBezTo>
                    <a:pt x="6699" y="15577"/>
                    <a:pt x="7348" y="14175"/>
                    <a:pt x="7685" y="13215"/>
                  </a:cubicBezTo>
                  <a:cubicBezTo>
                    <a:pt x="7997" y="12436"/>
                    <a:pt x="8542" y="11787"/>
                    <a:pt x="8983" y="11138"/>
                  </a:cubicBezTo>
                  <a:cubicBezTo>
                    <a:pt x="9191" y="10826"/>
                    <a:pt x="9398" y="10619"/>
                    <a:pt x="9528" y="10281"/>
                  </a:cubicBezTo>
                  <a:lnTo>
                    <a:pt x="9528" y="10281"/>
                  </a:lnTo>
                  <a:cubicBezTo>
                    <a:pt x="9087" y="10930"/>
                    <a:pt x="8542" y="11579"/>
                    <a:pt x="8100" y="12228"/>
                  </a:cubicBezTo>
                  <a:cubicBezTo>
                    <a:pt x="7451" y="13319"/>
                    <a:pt x="6595" y="15266"/>
                    <a:pt x="7036" y="16460"/>
                  </a:cubicBezTo>
                  <a:lnTo>
                    <a:pt x="6932" y="16460"/>
                  </a:lnTo>
                  <a:cubicBezTo>
                    <a:pt x="6743" y="16379"/>
                    <a:pt x="6580" y="16338"/>
                    <a:pt x="6437" y="16338"/>
                  </a:cubicBezTo>
                  <a:cubicBezTo>
                    <a:pt x="6169" y="16338"/>
                    <a:pt x="5978" y="16483"/>
                    <a:pt x="5842" y="16771"/>
                  </a:cubicBezTo>
                  <a:cubicBezTo>
                    <a:pt x="5504" y="17316"/>
                    <a:pt x="5842" y="17524"/>
                    <a:pt x="5297" y="18277"/>
                  </a:cubicBezTo>
                  <a:cubicBezTo>
                    <a:pt x="4985" y="18614"/>
                    <a:pt x="4751" y="18718"/>
                    <a:pt x="4440" y="18718"/>
                  </a:cubicBezTo>
                  <a:cubicBezTo>
                    <a:pt x="3999" y="16875"/>
                    <a:pt x="5738" y="14824"/>
                    <a:pt x="6699" y="13526"/>
                  </a:cubicBezTo>
                  <a:cubicBezTo>
                    <a:pt x="7451" y="12566"/>
                    <a:pt x="8334" y="11683"/>
                    <a:pt x="9087" y="10722"/>
                  </a:cubicBezTo>
                  <a:cubicBezTo>
                    <a:pt x="9528" y="10281"/>
                    <a:pt x="9944" y="9840"/>
                    <a:pt x="10177" y="9191"/>
                  </a:cubicBezTo>
                  <a:cubicBezTo>
                    <a:pt x="10281" y="9087"/>
                    <a:pt x="10385" y="8879"/>
                    <a:pt x="10489" y="8672"/>
                  </a:cubicBezTo>
                  <a:lnTo>
                    <a:pt x="10489" y="8672"/>
                  </a:lnTo>
                  <a:cubicBezTo>
                    <a:pt x="10489" y="8699"/>
                    <a:pt x="10487" y="8725"/>
                    <a:pt x="10483" y="8750"/>
                  </a:cubicBezTo>
                  <a:lnTo>
                    <a:pt x="10483" y="8750"/>
                  </a:lnTo>
                  <a:cubicBezTo>
                    <a:pt x="10520" y="8690"/>
                    <a:pt x="10556" y="8624"/>
                    <a:pt x="10593" y="8542"/>
                  </a:cubicBezTo>
                  <a:cubicBezTo>
                    <a:pt x="10929" y="8078"/>
                    <a:pt x="11225" y="7575"/>
                    <a:pt x="11452" y="7081"/>
                  </a:cubicBezTo>
                  <a:lnTo>
                    <a:pt x="11452" y="7081"/>
                  </a:lnTo>
                  <a:cubicBezTo>
                    <a:pt x="11255" y="7742"/>
                    <a:pt x="11000" y="8393"/>
                    <a:pt x="10696" y="8983"/>
                  </a:cubicBezTo>
                  <a:cubicBezTo>
                    <a:pt x="11034" y="8334"/>
                    <a:pt x="11345" y="7685"/>
                    <a:pt x="11579" y="7036"/>
                  </a:cubicBezTo>
                  <a:close/>
                  <a:moveTo>
                    <a:pt x="12540" y="17213"/>
                  </a:moveTo>
                  <a:cubicBezTo>
                    <a:pt x="12773" y="17628"/>
                    <a:pt x="13189" y="18069"/>
                    <a:pt x="13526" y="18511"/>
                  </a:cubicBezTo>
                  <a:cubicBezTo>
                    <a:pt x="13526" y="18718"/>
                    <a:pt x="13526" y="18926"/>
                    <a:pt x="13630" y="19160"/>
                  </a:cubicBezTo>
                  <a:cubicBezTo>
                    <a:pt x="13189" y="18614"/>
                    <a:pt x="12773" y="18069"/>
                    <a:pt x="12540" y="17420"/>
                  </a:cubicBezTo>
                  <a:lnTo>
                    <a:pt x="12540" y="17213"/>
                  </a:lnTo>
                  <a:close/>
                  <a:moveTo>
                    <a:pt x="5635" y="12384"/>
                  </a:moveTo>
                  <a:cubicBezTo>
                    <a:pt x="5634" y="12398"/>
                    <a:pt x="5634" y="12415"/>
                    <a:pt x="5634" y="12436"/>
                  </a:cubicBezTo>
                  <a:cubicBezTo>
                    <a:pt x="5089" y="12670"/>
                    <a:pt x="4648" y="13085"/>
                    <a:pt x="4206" y="13526"/>
                  </a:cubicBezTo>
                  <a:cubicBezTo>
                    <a:pt x="3142" y="14071"/>
                    <a:pt x="2052" y="14824"/>
                    <a:pt x="1299" y="15811"/>
                  </a:cubicBezTo>
                  <a:cubicBezTo>
                    <a:pt x="1299" y="15915"/>
                    <a:pt x="1403" y="15915"/>
                    <a:pt x="1403" y="15915"/>
                  </a:cubicBezTo>
                  <a:cubicBezTo>
                    <a:pt x="2259" y="15032"/>
                    <a:pt x="3038" y="14279"/>
                    <a:pt x="4102" y="13630"/>
                  </a:cubicBezTo>
                  <a:lnTo>
                    <a:pt x="4102" y="13630"/>
                  </a:lnTo>
                  <a:cubicBezTo>
                    <a:pt x="3246" y="14513"/>
                    <a:pt x="2493" y="15577"/>
                    <a:pt x="1740" y="16460"/>
                  </a:cubicBezTo>
                  <a:cubicBezTo>
                    <a:pt x="1091" y="17316"/>
                    <a:pt x="208" y="18407"/>
                    <a:pt x="312" y="19575"/>
                  </a:cubicBezTo>
                  <a:cubicBezTo>
                    <a:pt x="104" y="18718"/>
                    <a:pt x="104" y="17758"/>
                    <a:pt x="104" y="16875"/>
                  </a:cubicBezTo>
                  <a:cubicBezTo>
                    <a:pt x="208" y="16226"/>
                    <a:pt x="546" y="15681"/>
                    <a:pt x="753" y="15162"/>
                  </a:cubicBezTo>
                  <a:cubicBezTo>
                    <a:pt x="2230" y="13991"/>
                    <a:pt x="3930" y="13245"/>
                    <a:pt x="5635" y="12384"/>
                  </a:cubicBezTo>
                  <a:close/>
                  <a:moveTo>
                    <a:pt x="12436" y="17524"/>
                  </a:moveTo>
                  <a:cubicBezTo>
                    <a:pt x="12773" y="18277"/>
                    <a:pt x="13293" y="18822"/>
                    <a:pt x="13734" y="19471"/>
                  </a:cubicBezTo>
                  <a:lnTo>
                    <a:pt x="13734" y="19705"/>
                  </a:lnTo>
                  <a:cubicBezTo>
                    <a:pt x="13734" y="19471"/>
                    <a:pt x="13630" y="19367"/>
                    <a:pt x="13526" y="19264"/>
                  </a:cubicBezTo>
                  <a:cubicBezTo>
                    <a:pt x="13085" y="18718"/>
                    <a:pt x="12644" y="18407"/>
                    <a:pt x="12436" y="17758"/>
                  </a:cubicBezTo>
                  <a:lnTo>
                    <a:pt x="12436" y="17524"/>
                  </a:lnTo>
                  <a:close/>
                  <a:moveTo>
                    <a:pt x="8100" y="11268"/>
                  </a:moveTo>
                  <a:lnTo>
                    <a:pt x="8100" y="11268"/>
                  </a:lnTo>
                  <a:cubicBezTo>
                    <a:pt x="5738" y="13319"/>
                    <a:pt x="2908" y="15473"/>
                    <a:pt x="2597" y="18614"/>
                  </a:cubicBezTo>
                  <a:cubicBezTo>
                    <a:pt x="2493" y="18718"/>
                    <a:pt x="2259" y="18718"/>
                    <a:pt x="2155" y="18822"/>
                  </a:cubicBezTo>
                  <a:cubicBezTo>
                    <a:pt x="2052" y="16979"/>
                    <a:pt x="3557" y="15266"/>
                    <a:pt x="4855" y="14071"/>
                  </a:cubicBezTo>
                  <a:cubicBezTo>
                    <a:pt x="4855" y="14071"/>
                    <a:pt x="4855" y="14025"/>
                    <a:pt x="4825" y="14025"/>
                  </a:cubicBezTo>
                  <a:cubicBezTo>
                    <a:pt x="4809" y="14025"/>
                    <a:pt x="4786" y="14037"/>
                    <a:pt x="4751" y="14071"/>
                  </a:cubicBezTo>
                  <a:cubicBezTo>
                    <a:pt x="3557" y="15162"/>
                    <a:pt x="1844" y="16979"/>
                    <a:pt x="2052" y="18822"/>
                  </a:cubicBezTo>
                  <a:cubicBezTo>
                    <a:pt x="1299" y="19056"/>
                    <a:pt x="650" y="19471"/>
                    <a:pt x="546" y="20016"/>
                  </a:cubicBezTo>
                  <a:cubicBezTo>
                    <a:pt x="442" y="19575"/>
                    <a:pt x="546" y="19264"/>
                    <a:pt x="546" y="18926"/>
                  </a:cubicBezTo>
                  <a:cubicBezTo>
                    <a:pt x="857" y="18173"/>
                    <a:pt x="1403" y="17524"/>
                    <a:pt x="1948" y="16875"/>
                  </a:cubicBezTo>
                  <a:cubicBezTo>
                    <a:pt x="2701" y="16018"/>
                    <a:pt x="3453" y="15032"/>
                    <a:pt x="4336" y="14175"/>
                  </a:cubicBezTo>
                  <a:cubicBezTo>
                    <a:pt x="5400" y="12981"/>
                    <a:pt x="6802" y="12228"/>
                    <a:pt x="8100" y="11268"/>
                  </a:cubicBezTo>
                  <a:close/>
                  <a:moveTo>
                    <a:pt x="12436" y="17862"/>
                  </a:moveTo>
                  <a:cubicBezTo>
                    <a:pt x="12540" y="18173"/>
                    <a:pt x="12773" y="18407"/>
                    <a:pt x="12981" y="18718"/>
                  </a:cubicBezTo>
                  <a:cubicBezTo>
                    <a:pt x="13293" y="19160"/>
                    <a:pt x="13630" y="19575"/>
                    <a:pt x="13838" y="20120"/>
                  </a:cubicBezTo>
                  <a:cubicBezTo>
                    <a:pt x="13942" y="20458"/>
                    <a:pt x="14071" y="20769"/>
                    <a:pt x="14175" y="21211"/>
                  </a:cubicBezTo>
                  <a:cubicBezTo>
                    <a:pt x="13630" y="20458"/>
                    <a:pt x="12644" y="19913"/>
                    <a:pt x="12228" y="19160"/>
                  </a:cubicBezTo>
                  <a:cubicBezTo>
                    <a:pt x="12228" y="18718"/>
                    <a:pt x="12332" y="18277"/>
                    <a:pt x="12436" y="17862"/>
                  </a:cubicBezTo>
                  <a:close/>
                  <a:moveTo>
                    <a:pt x="12228" y="19264"/>
                  </a:moveTo>
                  <a:cubicBezTo>
                    <a:pt x="12644" y="20120"/>
                    <a:pt x="13734" y="20562"/>
                    <a:pt x="14175" y="21418"/>
                  </a:cubicBezTo>
                  <a:cubicBezTo>
                    <a:pt x="14279" y="21522"/>
                    <a:pt x="14279" y="21652"/>
                    <a:pt x="14279" y="21756"/>
                  </a:cubicBezTo>
                  <a:cubicBezTo>
                    <a:pt x="13734" y="20873"/>
                    <a:pt x="12540" y="20458"/>
                    <a:pt x="12228" y="19367"/>
                  </a:cubicBezTo>
                  <a:lnTo>
                    <a:pt x="12228" y="19264"/>
                  </a:lnTo>
                  <a:close/>
                  <a:moveTo>
                    <a:pt x="14152" y="22222"/>
                  </a:moveTo>
                  <a:cubicBezTo>
                    <a:pt x="14207" y="22281"/>
                    <a:pt x="14251" y="22342"/>
                    <a:pt x="14279" y="22405"/>
                  </a:cubicBezTo>
                  <a:lnTo>
                    <a:pt x="14279" y="22358"/>
                  </a:lnTo>
                  <a:lnTo>
                    <a:pt x="14279" y="22358"/>
                  </a:lnTo>
                  <a:cubicBezTo>
                    <a:pt x="14240" y="22310"/>
                    <a:pt x="14197" y="22265"/>
                    <a:pt x="14152" y="22222"/>
                  </a:cubicBezTo>
                  <a:close/>
                  <a:moveTo>
                    <a:pt x="12124" y="19471"/>
                  </a:moveTo>
                  <a:cubicBezTo>
                    <a:pt x="12436" y="20562"/>
                    <a:pt x="13734" y="21107"/>
                    <a:pt x="14279" y="22067"/>
                  </a:cubicBezTo>
                  <a:lnTo>
                    <a:pt x="14279" y="22358"/>
                  </a:lnTo>
                  <a:lnTo>
                    <a:pt x="14279" y="22358"/>
                  </a:lnTo>
                  <a:cubicBezTo>
                    <a:pt x="14318" y="22405"/>
                    <a:pt x="14352" y="22455"/>
                    <a:pt x="14383" y="22509"/>
                  </a:cubicBezTo>
                  <a:lnTo>
                    <a:pt x="14383" y="23054"/>
                  </a:lnTo>
                  <a:cubicBezTo>
                    <a:pt x="14071" y="22612"/>
                    <a:pt x="13630" y="22301"/>
                    <a:pt x="13189" y="21860"/>
                  </a:cubicBezTo>
                  <a:cubicBezTo>
                    <a:pt x="12644" y="21314"/>
                    <a:pt x="12228" y="20562"/>
                    <a:pt x="12124" y="19809"/>
                  </a:cubicBezTo>
                  <a:lnTo>
                    <a:pt x="12124" y="19809"/>
                  </a:lnTo>
                  <a:cubicBezTo>
                    <a:pt x="12332" y="20354"/>
                    <a:pt x="12540" y="20873"/>
                    <a:pt x="12981" y="21314"/>
                  </a:cubicBezTo>
                  <a:cubicBezTo>
                    <a:pt x="13231" y="21669"/>
                    <a:pt x="13783" y="21873"/>
                    <a:pt x="14152" y="22222"/>
                  </a:cubicBezTo>
                  <a:lnTo>
                    <a:pt x="14152" y="22222"/>
                  </a:lnTo>
                  <a:cubicBezTo>
                    <a:pt x="14004" y="22060"/>
                    <a:pt x="13782" y="21908"/>
                    <a:pt x="13630" y="21756"/>
                  </a:cubicBezTo>
                  <a:cubicBezTo>
                    <a:pt x="12877" y="21107"/>
                    <a:pt x="12436" y="20562"/>
                    <a:pt x="12124" y="19705"/>
                  </a:cubicBezTo>
                  <a:lnTo>
                    <a:pt x="12124" y="19471"/>
                  </a:lnTo>
                  <a:close/>
                  <a:moveTo>
                    <a:pt x="12296" y="16468"/>
                  </a:moveTo>
                  <a:lnTo>
                    <a:pt x="12296" y="16468"/>
                  </a:lnTo>
                  <a:cubicBezTo>
                    <a:pt x="12181" y="16864"/>
                    <a:pt x="11984" y="17269"/>
                    <a:pt x="11891" y="17758"/>
                  </a:cubicBezTo>
                  <a:lnTo>
                    <a:pt x="11891" y="17862"/>
                  </a:lnTo>
                  <a:cubicBezTo>
                    <a:pt x="11683" y="18718"/>
                    <a:pt x="11345" y="19575"/>
                    <a:pt x="10826" y="20354"/>
                  </a:cubicBezTo>
                  <a:cubicBezTo>
                    <a:pt x="10385" y="21003"/>
                    <a:pt x="10047" y="21522"/>
                    <a:pt x="9840" y="22301"/>
                  </a:cubicBezTo>
                  <a:cubicBezTo>
                    <a:pt x="9632" y="22820"/>
                    <a:pt x="9528" y="23365"/>
                    <a:pt x="9528" y="23807"/>
                  </a:cubicBezTo>
                  <a:cubicBezTo>
                    <a:pt x="9191" y="22171"/>
                    <a:pt x="9736" y="20665"/>
                    <a:pt x="10489" y="19160"/>
                  </a:cubicBezTo>
                  <a:cubicBezTo>
                    <a:pt x="10930" y="18277"/>
                    <a:pt x="11475" y="17524"/>
                    <a:pt x="12124" y="16771"/>
                  </a:cubicBezTo>
                  <a:cubicBezTo>
                    <a:pt x="12190" y="16639"/>
                    <a:pt x="12256" y="16549"/>
                    <a:pt x="12296" y="16468"/>
                  </a:cubicBezTo>
                  <a:close/>
                  <a:moveTo>
                    <a:pt x="12644" y="15577"/>
                  </a:moveTo>
                  <a:cubicBezTo>
                    <a:pt x="12644" y="15681"/>
                    <a:pt x="12540" y="15811"/>
                    <a:pt x="12540" y="15915"/>
                  </a:cubicBezTo>
                  <a:cubicBezTo>
                    <a:pt x="12228" y="16667"/>
                    <a:pt x="11579" y="17213"/>
                    <a:pt x="11138" y="17862"/>
                  </a:cubicBezTo>
                  <a:cubicBezTo>
                    <a:pt x="10593" y="18511"/>
                    <a:pt x="10281" y="19367"/>
                    <a:pt x="9944" y="20120"/>
                  </a:cubicBezTo>
                  <a:cubicBezTo>
                    <a:pt x="9398" y="21522"/>
                    <a:pt x="9087" y="22820"/>
                    <a:pt x="9528" y="24248"/>
                  </a:cubicBezTo>
                  <a:lnTo>
                    <a:pt x="9528" y="24559"/>
                  </a:lnTo>
                  <a:cubicBezTo>
                    <a:pt x="9295" y="23910"/>
                    <a:pt x="9191" y="23158"/>
                    <a:pt x="9191" y="22509"/>
                  </a:cubicBezTo>
                  <a:cubicBezTo>
                    <a:pt x="9191" y="21314"/>
                    <a:pt x="9736" y="20120"/>
                    <a:pt x="10177" y="19160"/>
                  </a:cubicBezTo>
                  <a:cubicBezTo>
                    <a:pt x="10593" y="18173"/>
                    <a:pt x="11242" y="17420"/>
                    <a:pt x="11891" y="16564"/>
                  </a:cubicBezTo>
                  <a:cubicBezTo>
                    <a:pt x="12124" y="16226"/>
                    <a:pt x="12436" y="15915"/>
                    <a:pt x="12644" y="15577"/>
                  </a:cubicBezTo>
                  <a:close/>
                  <a:moveTo>
                    <a:pt x="12970" y="24304"/>
                  </a:moveTo>
                  <a:cubicBezTo>
                    <a:pt x="13039" y="24422"/>
                    <a:pt x="13111" y="24542"/>
                    <a:pt x="13189" y="24663"/>
                  </a:cubicBezTo>
                  <a:cubicBezTo>
                    <a:pt x="13270" y="24745"/>
                    <a:pt x="13348" y="24822"/>
                    <a:pt x="13422" y="24897"/>
                  </a:cubicBezTo>
                  <a:cubicBezTo>
                    <a:pt x="13252" y="24692"/>
                    <a:pt x="13103" y="24497"/>
                    <a:pt x="12970" y="24304"/>
                  </a:cubicBezTo>
                  <a:close/>
                  <a:moveTo>
                    <a:pt x="11891" y="2181"/>
                  </a:moveTo>
                  <a:cubicBezTo>
                    <a:pt x="13526" y="4544"/>
                    <a:pt x="13942" y="7893"/>
                    <a:pt x="13838" y="10722"/>
                  </a:cubicBezTo>
                  <a:cubicBezTo>
                    <a:pt x="13734" y="11683"/>
                    <a:pt x="13630" y="12670"/>
                    <a:pt x="13293" y="13630"/>
                  </a:cubicBezTo>
                  <a:lnTo>
                    <a:pt x="13293" y="13968"/>
                  </a:lnTo>
                  <a:cubicBezTo>
                    <a:pt x="13293" y="13933"/>
                    <a:pt x="13293" y="13921"/>
                    <a:pt x="13289" y="13921"/>
                  </a:cubicBezTo>
                  <a:cubicBezTo>
                    <a:pt x="13281" y="13921"/>
                    <a:pt x="13258" y="13968"/>
                    <a:pt x="13189" y="13968"/>
                  </a:cubicBezTo>
                  <a:lnTo>
                    <a:pt x="13189" y="14071"/>
                  </a:lnTo>
                  <a:cubicBezTo>
                    <a:pt x="13189" y="14175"/>
                    <a:pt x="13085" y="14279"/>
                    <a:pt x="13085" y="14513"/>
                  </a:cubicBezTo>
                  <a:cubicBezTo>
                    <a:pt x="12773" y="15032"/>
                    <a:pt x="12124" y="15681"/>
                    <a:pt x="11683" y="16226"/>
                  </a:cubicBezTo>
                  <a:cubicBezTo>
                    <a:pt x="11034" y="16875"/>
                    <a:pt x="10385" y="17524"/>
                    <a:pt x="9840" y="18277"/>
                  </a:cubicBezTo>
                  <a:cubicBezTo>
                    <a:pt x="9191" y="19056"/>
                    <a:pt x="8100" y="20224"/>
                    <a:pt x="8230" y="21314"/>
                  </a:cubicBezTo>
                  <a:lnTo>
                    <a:pt x="8334" y="21314"/>
                  </a:lnTo>
                  <a:cubicBezTo>
                    <a:pt x="8334" y="19471"/>
                    <a:pt x="10385" y="17758"/>
                    <a:pt x="11475" y="16564"/>
                  </a:cubicBezTo>
                  <a:cubicBezTo>
                    <a:pt x="11787" y="16122"/>
                    <a:pt x="12436" y="15577"/>
                    <a:pt x="12877" y="15032"/>
                  </a:cubicBezTo>
                  <a:lnTo>
                    <a:pt x="12877" y="15032"/>
                  </a:lnTo>
                  <a:cubicBezTo>
                    <a:pt x="12877" y="15162"/>
                    <a:pt x="12773" y="15266"/>
                    <a:pt x="12773" y="15369"/>
                  </a:cubicBezTo>
                  <a:cubicBezTo>
                    <a:pt x="12332" y="16122"/>
                    <a:pt x="11683" y="16667"/>
                    <a:pt x="11242" y="17316"/>
                  </a:cubicBezTo>
                  <a:cubicBezTo>
                    <a:pt x="10593" y="18069"/>
                    <a:pt x="10047" y="19056"/>
                    <a:pt x="9736" y="19913"/>
                  </a:cubicBezTo>
                  <a:cubicBezTo>
                    <a:pt x="8983" y="21652"/>
                    <a:pt x="9087" y="23261"/>
                    <a:pt x="9528" y="25001"/>
                  </a:cubicBezTo>
                  <a:cubicBezTo>
                    <a:pt x="9632" y="25208"/>
                    <a:pt x="9632" y="25416"/>
                    <a:pt x="9736" y="25650"/>
                  </a:cubicBezTo>
                  <a:cubicBezTo>
                    <a:pt x="9191" y="25312"/>
                    <a:pt x="8646" y="25105"/>
                    <a:pt x="8542" y="24248"/>
                  </a:cubicBezTo>
                  <a:cubicBezTo>
                    <a:pt x="8542" y="24118"/>
                    <a:pt x="8542" y="23807"/>
                    <a:pt x="8438" y="23703"/>
                  </a:cubicBezTo>
                  <a:cubicBezTo>
                    <a:pt x="8100" y="23365"/>
                    <a:pt x="7685" y="23054"/>
                    <a:pt x="7893" y="22405"/>
                  </a:cubicBezTo>
                  <a:cubicBezTo>
                    <a:pt x="7893" y="22171"/>
                    <a:pt x="7997" y="21963"/>
                    <a:pt x="7997" y="21860"/>
                  </a:cubicBezTo>
                  <a:cubicBezTo>
                    <a:pt x="8100" y="21211"/>
                    <a:pt x="7997" y="20665"/>
                    <a:pt x="8100" y="20016"/>
                  </a:cubicBezTo>
                  <a:cubicBezTo>
                    <a:pt x="8230" y="19264"/>
                    <a:pt x="8879" y="18511"/>
                    <a:pt x="9191" y="17862"/>
                  </a:cubicBezTo>
                  <a:cubicBezTo>
                    <a:pt x="9944" y="16771"/>
                    <a:pt x="11242" y="16018"/>
                    <a:pt x="12124" y="15032"/>
                  </a:cubicBezTo>
                  <a:cubicBezTo>
                    <a:pt x="12644" y="14513"/>
                    <a:pt x="12981" y="13968"/>
                    <a:pt x="13085" y="13215"/>
                  </a:cubicBezTo>
                  <a:lnTo>
                    <a:pt x="13085" y="14071"/>
                  </a:lnTo>
                  <a:cubicBezTo>
                    <a:pt x="13189" y="13085"/>
                    <a:pt x="13526" y="12228"/>
                    <a:pt x="13630" y="11268"/>
                  </a:cubicBezTo>
                  <a:cubicBezTo>
                    <a:pt x="13734" y="10073"/>
                    <a:pt x="13734" y="8879"/>
                    <a:pt x="13526" y="7685"/>
                  </a:cubicBezTo>
                  <a:cubicBezTo>
                    <a:pt x="13422" y="5634"/>
                    <a:pt x="12773" y="3895"/>
                    <a:pt x="11787" y="2181"/>
                  </a:cubicBezTo>
                  <a:close/>
                  <a:moveTo>
                    <a:pt x="12540" y="25208"/>
                  </a:moveTo>
                  <a:cubicBezTo>
                    <a:pt x="12766" y="25636"/>
                    <a:pt x="12968" y="25942"/>
                    <a:pt x="13075" y="26363"/>
                  </a:cubicBezTo>
                  <a:lnTo>
                    <a:pt x="13075" y="26363"/>
                  </a:lnTo>
                  <a:cubicBezTo>
                    <a:pt x="12873" y="26003"/>
                    <a:pt x="12690" y="25627"/>
                    <a:pt x="12540" y="25208"/>
                  </a:cubicBezTo>
                  <a:close/>
                  <a:moveTo>
                    <a:pt x="11683" y="19056"/>
                  </a:moveTo>
                  <a:lnTo>
                    <a:pt x="11683" y="19056"/>
                  </a:lnTo>
                  <a:cubicBezTo>
                    <a:pt x="11242" y="20562"/>
                    <a:pt x="10489" y="21963"/>
                    <a:pt x="10281" y="23469"/>
                  </a:cubicBezTo>
                  <a:cubicBezTo>
                    <a:pt x="10047" y="24559"/>
                    <a:pt x="10047" y="25416"/>
                    <a:pt x="10281" y="26403"/>
                  </a:cubicBezTo>
                  <a:cubicBezTo>
                    <a:pt x="10177" y="26195"/>
                    <a:pt x="10177" y="26065"/>
                    <a:pt x="10047" y="25961"/>
                  </a:cubicBezTo>
                  <a:lnTo>
                    <a:pt x="9944" y="25858"/>
                  </a:lnTo>
                  <a:cubicBezTo>
                    <a:pt x="9840" y="25546"/>
                    <a:pt x="9840" y="25105"/>
                    <a:pt x="9840" y="24767"/>
                  </a:cubicBezTo>
                  <a:lnTo>
                    <a:pt x="9840" y="24663"/>
                  </a:lnTo>
                  <a:cubicBezTo>
                    <a:pt x="9736" y="23599"/>
                    <a:pt x="9944" y="22405"/>
                    <a:pt x="10385" y="21314"/>
                  </a:cubicBezTo>
                  <a:cubicBezTo>
                    <a:pt x="10696" y="20665"/>
                    <a:pt x="11138" y="20120"/>
                    <a:pt x="11475" y="19471"/>
                  </a:cubicBezTo>
                  <a:cubicBezTo>
                    <a:pt x="11579" y="19367"/>
                    <a:pt x="11579" y="19160"/>
                    <a:pt x="11683" y="19056"/>
                  </a:cubicBezTo>
                  <a:close/>
                  <a:moveTo>
                    <a:pt x="12124" y="20224"/>
                  </a:moveTo>
                  <a:cubicBezTo>
                    <a:pt x="12124" y="20458"/>
                    <a:pt x="12228" y="20665"/>
                    <a:pt x="12332" y="20769"/>
                  </a:cubicBezTo>
                  <a:cubicBezTo>
                    <a:pt x="12773" y="21756"/>
                    <a:pt x="13630" y="22301"/>
                    <a:pt x="14279" y="23158"/>
                  </a:cubicBezTo>
                  <a:cubicBezTo>
                    <a:pt x="14279" y="23599"/>
                    <a:pt x="14279" y="23910"/>
                    <a:pt x="14487" y="24352"/>
                  </a:cubicBezTo>
                  <a:cubicBezTo>
                    <a:pt x="14824" y="25001"/>
                    <a:pt x="15473" y="25416"/>
                    <a:pt x="15681" y="26195"/>
                  </a:cubicBezTo>
                  <a:lnTo>
                    <a:pt x="15681" y="26403"/>
                  </a:lnTo>
                  <a:cubicBezTo>
                    <a:pt x="15473" y="25754"/>
                    <a:pt x="14720" y="25312"/>
                    <a:pt x="14175" y="24897"/>
                  </a:cubicBezTo>
                  <a:cubicBezTo>
                    <a:pt x="13085" y="24014"/>
                    <a:pt x="12332" y="22716"/>
                    <a:pt x="12124" y="21314"/>
                  </a:cubicBezTo>
                  <a:lnTo>
                    <a:pt x="12124" y="20224"/>
                  </a:lnTo>
                  <a:close/>
                  <a:moveTo>
                    <a:pt x="11579" y="20120"/>
                  </a:moveTo>
                  <a:cubicBezTo>
                    <a:pt x="11579" y="20224"/>
                    <a:pt x="11475" y="20354"/>
                    <a:pt x="11475" y="20458"/>
                  </a:cubicBezTo>
                  <a:cubicBezTo>
                    <a:pt x="11242" y="22067"/>
                    <a:pt x="11034" y="23807"/>
                    <a:pt x="11138" y="25416"/>
                  </a:cubicBezTo>
                  <a:cubicBezTo>
                    <a:pt x="11138" y="26610"/>
                    <a:pt x="11138" y="27805"/>
                    <a:pt x="11683" y="28791"/>
                  </a:cubicBezTo>
                  <a:cubicBezTo>
                    <a:pt x="11475" y="28557"/>
                    <a:pt x="11242" y="28350"/>
                    <a:pt x="11034" y="28142"/>
                  </a:cubicBezTo>
                  <a:cubicBezTo>
                    <a:pt x="10177" y="26507"/>
                    <a:pt x="10177" y="24663"/>
                    <a:pt x="10489" y="22820"/>
                  </a:cubicBezTo>
                  <a:cubicBezTo>
                    <a:pt x="10593" y="21963"/>
                    <a:pt x="11138" y="21003"/>
                    <a:pt x="11579" y="20120"/>
                  </a:cubicBezTo>
                  <a:close/>
                  <a:moveTo>
                    <a:pt x="12124" y="22171"/>
                  </a:moveTo>
                  <a:lnTo>
                    <a:pt x="12124" y="22171"/>
                  </a:lnTo>
                  <a:cubicBezTo>
                    <a:pt x="12332" y="22716"/>
                    <a:pt x="12540" y="23158"/>
                    <a:pt x="12877" y="23599"/>
                  </a:cubicBezTo>
                  <a:cubicBezTo>
                    <a:pt x="13189" y="24118"/>
                    <a:pt x="13526" y="24456"/>
                    <a:pt x="13942" y="24897"/>
                  </a:cubicBezTo>
                  <a:cubicBezTo>
                    <a:pt x="14591" y="25416"/>
                    <a:pt x="15681" y="25858"/>
                    <a:pt x="15681" y="26948"/>
                  </a:cubicBezTo>
                  <a:cubicBezTo>
                    <a:pt x="15681" y="27156"/>
                    <a:pt x="15681" y="27493"/>
                    <a:pt x="15577" y="27701"/>
                  </a:cubicBezTo>
                  <a:cubicBezTo>
                    <a:pt x="15473" y="27052"/>
                    <a:pt x="14824" y="26403"/>
                    <a:pt x="14383" y="25858"/>
                  </a:cubicBezTo>
                  <a:cubicBezTo>
                    <a:pt x="14023" y="25498"/>
                    <a:pt x="13750" y="25225"/>
                    <a:pt x="13422" y="24897"/>
                  </a:cubicBezTo>
                  <a:lnTo>
                    <a:pt x="13422" y="24897"/>
                  </a:lnTo>
                  <a:cubicBezTo>
                    <a:pt x="14175" y="25858"/>
                    <a:pt x="15577" y="26844"/>
                    <a:pt x="15577" y="28012"/>
                  </a:cubicBezTo>
                  <a:cubicBezTo>
                    <a:pt x="15473" y="28246"/>
                    <a:pt x="15473" y="28454"/>
                    <a:pt x="15473" y="28661"/>
                  </a:cubicBezTo>
                  <a:lnTo>
                    <a:pt x="15473" y="28895"/>
                  </a:lnTo>
                  <a:cubicBezTo>
                    <a:pt x="14720" y="28012"/>
                    <a:pt x="13734" y="27363"/>
                    <a:pt x="13189" y="26299"/>
                  </a:cubicBezTo>
                  <a:cubicBezTo>
                    <a:pt x="12877" y="25650"/>
                    <a:pt x="12644" y="25001"/>
                    <a:pt x="12332" y="24352"/>
                  </a:cubicBezTo>
                  <a:cubicBezTo>
                    <a:pt x="12332" y="23910"/>
                    <a:pt x="12228" y="23599"/>
                    <a:pt x="12228" y="23158"/>
                  </a:cubicBezTo>
                  <a:lnTo>
                    <a:pt x="12228" y="23158"/>
                  </a:lnTo>
                  <a:cubicBezTo>
                    <a:pt x="12332" y="23703"/>
                    <a:pt x="12436" y="24118"/>
                    <a:pt x="12644" y="24663"/>
                  </a:cubicBezTo>
                  <a:cubicBezTo>
                    <a:pt x="12981" y="25546"/>
                    <a:pt x="13838" y="26299"/>
                    <a:pt x="14383" y="27052"/>
                  </a:cubicBezTo>
                  <a:cubicBezTo>
                    <a:pt x="13734" y="26065"/>
                    <a:pt x="12981" y="25312"/>
                    <a:pt x="12540" y="24248"/>
                  </a:cubicBezTo>
                  <a:cubicBezTo>
                    <a:pt x="12436" y="23807"/>
                    <a:pt x="12332" y="23158"/>
                    <a:pt x="12124" y="22716"/>
                  </a:cubicBezTo>
                  <a:lnTo>
                    <a:pt x="12124" y="22612"/>
                  </a:lnTo>
                  <a:cubicBezTo>
                    <a:pt x="12354" y="23244"/>
                    <a:pt x="12598" y="23763"/>
                    <a:pt x="12970" y="24304"/>
                  </a:cubicBezTo>
                  <a:lnTo>
                    <a:pt x="12970" y="24304"/>
                  </a:lnTo>
                  <a:cubicBezTo>
                    <a:pt x="12557" y="23590"/>
                    <a:pt x="12303" y="22928"/>
                    <a:pt x="12124" y="22171"/>
                  </a:cubicBezTo>
                  <a:close/>
                  <a:moveTo>
                    <a:pt x="11475" y="21107"/>
                  </a:moveTo>
                  <a:lnTo>
                    <a:pt x="11475" y="21522"/>
                  </a:lnTo>
                  <a:lnTo>
                    <a:pt x="11475" y="21652"/>
                  </a:lnTo>
                  <a:lnTo>
                    <a:pt x="11475" y="22509"/>
                  </a:lnTo>
                  <a:cubicBezTo>
                    <a:pt x="11475" y="22820"/>
                    <a:pt x="11475" y="23158"/>
                    <a:pt x="11345" y="23469"/>
                  </a:cubicBezTo>
                  <a:cubicBezTo>
                    <a:pt x="11345" y="24352"/>
                    <a:pt x="11475" y="25312"/>
                    <a:pt x="11475" y="26299"/>
                  </a:cubicBezTo>
                  <a:cubicBezTo>
                    <a:pt x="11579" y="27156"/>
                    <a:pt x="11787" y="28350"/>
                    <a:pt x="12332" y="29206"/>
                  </a:cubicBezTo>
                  <a:cubicBezTo>
                    <a:pt x="12228" y="29103"/>
                    <a:pt x="11994" y="28999"/>
                    <a:pt x="11891" y="28895"/>
                  </a:cubicBezTo>
                  <a:cubicBezTo>
                    <a:pt x="11138" y="27701"/>
                    <a:pt x="11242" y="26195"/>
                    <a:pt x="11138" y="24767"/>
                  </a:cubicBezTo>
                  <a:cubicBezTo>
                    <a:pt x="11138" y="23599"/>
                    <a:pt x="11345" y="22301"/>
                    <a:pt x="11475" y="21107"/>
                  </a:cubicBezTo>
                  <a:close/>
                  <a:moveTo>
                    <a:pt x="13838" y="27597"/>
                  </a:moveTo>
                  <a:cubicBezTo>
                    <a:pt x="14279" y="28246"/>
                    <a:pt x="14928" y="28791"/>
                    <a:pt x="15577" y="29310"/>
                  </a:cubicBezTo>
                  <a:cubicBezTo>
                    <a:pt x="14928" y="28791"/>
                    <a:pt x="14383" y="28142"/>
                    <a:pt x="13838" y="27597"/>
                  </a:cubicBezTo>
                  <a:close/>
                  <a:moveTo>
                    <a:pt x="11579" y="23599"/>
                  </a:moveTo>
                  <a:cubicBezTo>
                    <a:pt x="11683" y="24248"/>
                    <a:pt x="11787" y="25001"/>
                    <a:pt x="11994" y="25650"/>
                  </a:cubicBezTo>
                  <a:lnTo>
                    <a:pt x="11994" y="25754"/>
                  </a:lnTo>
                  <a:cubicBezTo>
                    <a:pt x="11994" y="26610"/>
                    <a:pt x="12228" y="27493"/>
                    <a:pt x="12436" y="28246"/>
                  </a:cubicBezTo>
                  <a:cubicBezTo>
                    <a:pt x="12540" y="28895"/>
                    <a:pt x="12981" y="29440"/>
                    <a:pt x="13422" y="29855"/>
                  </a:cubicBezTo>
                  <a:cubicBezTo>
                    <a:pt x="13189" y="29752"/>
                    <a:pt x="12877" y="29544"/>
                    <a:pt x="12644" y="29440"/>
                  </a:cubicBezTo>
                  <a:cubicBezTo>
                    <a:pt x="11787" y="28142"/>
                    <a:pt x="11579" y="26610"/>
                    <a:pt x="11475" y="25105"/>
                  </a:cubicBezTo>
                  <a:cubicBezTo>
                    <a:pt x="11475" y="24559"/>
                    <a:pt x="11579" y="24014"/>
                    <a:pt x="11579" y="23599"/>
                  </a:cubicBezTo>
                  <a:close/>
                  <a:moveTo>
                    <a:pt x="12124" y="25987"/>
                  </a:moveTo>
                  <a:cubicBezTo>
                    <a:pt x="12125" y="26086"/>
                    <a:pt x="12133" y="26203"/>
                    <a:pt x="12228" y="26299"/>
                  </a:cubicBezTo>
                  <a:cubicBezTo>
                    <a:pt x="12332" y="27701"/>
                    <a:pt x="12773" y="28895"/>
                    <a:pt x="13630" y="29959"/>
                  </a:cubicBezTo>
                  <a:lnTo>
                    <a:pt x="13526" y="29959"/>
                  </a:lnTo>
                  <a:cubicBezTo>
                    <a:pt x="13085" y="29310"/>
                    <a:pt x="12644" y="28791"/>
                    <a:pt x="12436" y="28012"/>
                  </a:cubicBezTo>
                  <a:cubicBezTo>
                    <a:pt x="12231" y="27269"/>
                    <a:pt x="12127" y="26627"/>
                    <a:pt x="12124" y="25987"/>
                  </a:cubicBezTo>
                  <a:close/>
                  <a:moveTo>
                    <a:pt x="12644" y="25754"/>
                  </a:moveTo>
                  <a:lnTo>
                    <a:pt x="12644" y="25754"/>
                  </a:lnTo>
                  <a:cubicBezTo>
                    <a:pt x="12877" y="26195"/>
                    <a:pt x="13085" y="26610"/>
                    <a:pt x="13422" y="26948"/>
                  </a:cubicBezTo>
                  <a:cubicBezTo>
                    <a:pt x="13332" y="26802"/>
                    <a:pt x="13244" y="26656"/>
                    <a:pt x="13158" y="26508"/>
                  </a:cubicBezTo>
                  <a:lnTo>
                    <a:pt x="13158" y="26508"/>
                  </a:lnTo>
                  <a:cubicBezTo>
                    <a:pt x="13806" y="27421"/>
                    <a:pt x="14748" y="28174"/>
                    <a:pt x="15473" y="28999"/>
                  </a:cubicBezTo>
                  <a:cubicBezTo>
                    <a:pt x="15473" y="29103"/>
                    <a:pt x="15577" y="29206"/>
                    <a:pt x="15577" y="29310"/>
                  </a:cubicBezTo>
                  <a:cubicBezTo>
                    <a:pt x="15577" y="29544"/>
                    <a:pt x="15681" y="29648"/>
                    <a:pt x="15681" y="29752"/>
                  </a:cubicBezTo>
                  <a:cubicBezTo>
                    <a:pt x="15785" y="30089"/>
                    <a:pt x="15889" y="30297"/>
                    <a:pt x="16018" y="30504"/>
                  </a:cubicBezTo>
                  <a:cubicBezTo>
                    <a:pt x="15032" y="29544"/>
                    <a:pt x="14071" y="28661"/>
                    <a:pt x="13422" y="27597"/>
                  </a:cubicBezTo>
                  <a:cubicBezTo>
                    <a:pt x="13085" y="26948"/>
                    <a:pt x="12877" y="26403"/>
                    <a:pt x="12644" y="25754"/>
                  </a:cubicBezTo>
                  <a:close/>
                  <a:moveTo>
                    <a:pt x="12332" y="26714"/>
                  </a:moveTo>
                  <a:lnTo>
                    <a:pt x="12332" y="26714"/>
                  </a:lnTo>
                  <a:cubicBezTo>
                    <a:pt x="12436" y="27052"/>
                    <a:pt x="12644" y="27363"/>
                    <a:pt x="12773" y="27701"/>
                  </a:cubicBezTo>
                  <a:cubicBezTo>
                    <a:pt x="13247" y="28695"/>
                    <a:pt x="13828" y="29862"/>
                    <a:pt x="14675" y="30709"/>
                  </a:cubicBezTo>
                  <a:lnTo>
                    <a:pt x="14675" y="30709"/>
                  </a:lnTo>
                  <a:cubicBezTo>
                    <a:pt x="14396" y="30465"/>
                    <a:pt x="14094" y="30247"/>
                    <a:pt x="13838" y="30089"/>
                  </a:cubicBezTo>
                  <a:lnTo>
                    <a:pt x="13734" y="30089"/>
                  </a:lnTo>
                  <a:cubicBezTo>
                    <a:pt x="13293" y="29544"/>
                    <a:pt x="12981" y="28999"/>
                    <a:pt x="12773" y="28454"/>
                  </a:cubicBezTo>
                  <a:cubicBezTo>
                    <a:pt x="12540" y="27908"/>
                    <a:pt x="12436" y="27259"/>
                    <a:pt x="12332" y="26714"/>
                  </a:cubicBezTo>
                  <a:close/>
                  <a:moveTo>
                    <a:pt x="12981" y="15162"/>
                  </a:moveTo>
                  <a:cubicBezTo>
                    <a:pt x="12540" y="16564"/>
                    <a:pt x="12124" y="18069"/>
                    <a:pt x="11994" y="19575"/>
                  </a:cubicBezTo>
                  <a:cubicBezTo>
                    <a:pt x="11787" y="20769"/>
                    <a:pt x="11787" y="22067"/>
                    <a:pt x="11891" y="23365"/>
                  </a:cubicBezTo>
                  <a:cubicBezTo>
                    <a:pt x="11891" y="23469"/>
                    <a:pt x="11891" y="23469"/>
                    <a:pt x="11994" y="23599"/>
                  </a:cubicBezTo>
                  <a:cubicBezTo>
                    <a:pt x="12332" y="26299"/>
                    <a:pt x="13422" y="28999"/>
                    <a:pt x="15240" y="31050"/>
                  </a:cubicBezTo>
                  <a:cubicBezTo>
                    <a:pt x="12773" y="28895"/>
                    <a:pt x="11683" y="25001"/>
                    <a:pt x="11579" y="21860"/>
                  </a:cubicBezTo>
                  <a:cubicBezTo>
                    <a:pt x="11579" y="21003"/>
                    <a:pt x="11683" y="20224"/>
                    <a:pt x="11787" y="19471"/>
                  </a:cubicBezTo>
                  <a:cubicBezTo>
                    <a:pt x="11787" y="19264"/>
                    <a:pt x="11891" y="18926"/>
                    <a:pt x="11891" y="18718"/>
                  </a:cubicBezTo>
                  <a:cubicBezTo>
                    <a:pt x="11994" y="17965"/>
                    <a:pt x="12228" y="17316"/>
                    <a:pt x="12436" y="16564"/>
                  </a:cubicBezTo>
                  <a:cubicBezTo>
                    <a:pt x="12540" y="16122"/>
                    <a:pt x="12773" y="15577"/>
                    <a:pt x="12981" y="15162"/>
                  </a:cubicBezTo>
                  <a:close/>
                  <a:moveTo>
                    <a:pt x="15527" y="31410"/>
                  </a:moveTo>
                  <a:cubicBezTo>
                    <a:pt x="15579" y="31439"/>
                    <a:pt x="15631" y="31466"/>
                    <a:pt x="15681" y="31491"/>
                  </a:cubicBezTo>
                  <a:cubicBezTo>
                    <a:pt x="15785" y="31595"/>
                    <a:pt x="16018" y="31802"/>
                    <a:pt x="16226" y="32036"/>
                  </a:cubicBezTo>
                  <a:cubicBezTo>
                    <a:pt x="16011" y="31821"/>
                    <a:pt x="15765" y="31617"/>
                    <a:pt x="15527" y="31410"/>
                  </a:cubicBezTo>
                  <a:close/>
                  <a:moveTo>
                    <a:pt x="13734" y="28350"/>
                  </a:moveTo>
                  <a:lnTo>
                    <a:pt x="13734" y="28350"/>
                  </a:lnTo>
                  <a:cubicBezTo>
                    <a:pt x="14487" y="29206"/>
                    <a:pt x="15369" y="29959"/>
                    <a:pt x="16122" y="30738"/>
                  </a:cubicBezTo>
                  <a:cubicBezTo>
                    <a:pt x="16122" y="30842"/>
                    <a:pt x="16226" y="30946"/>
                    <a:pt x="16226" y="31050"/>
                  </a:cubicBezTo>
                  <a:cubicBezTo>
                    <a:pt x="15785" y="30608"/>
                    <a:pt x="15473" y="30297"/>
                    <a:pt x="15032" y="29959"/>
                  </a:cubicBezTo>
                  <a:lnTo>
                    <a:pt x="15032" y="29959"/>
                  </a:lnTo>
                  <a:cubicBezTo>
                    <a:pt x="15369" y="30401"/>
                    <a:pt x="15889" y="30738"/>
                    <a:pt x="16330" y="31153"/>
                  </a:cubicBezTo>
                  <a:cubicBezTo>
                    <a:pt x="16434" y="31387"/>
                    <a:pt x="16667" y="31595"/>
                    <a:pt x="16771" y="31802"/>
                  </a:cubicBezTo>
                  <a:cubicBezTo>
                    <a:pt x="16771" y="31802"/>
                    <a:pt x="17316" y="32452"/>
                    <a:pt x="17187" y="32555"/>
                  </a:cubicBezTo>
                  <a:cubicBezTo>
                    <a:pt x="16116" y="31675"/>
                    <a:pt x="15197" y="30598"/>
                    <a:pt x="14472" y="29504"/>
                  </a:cubicBezTo>
                  <a:lnTo>
                    <a:pt x="14472" y="29504"/>
                  </a:lnTo>
                  <a:cubicBezTo>
                    <a:pt x="14572" y="29624"/>
                    <a:pt x="14694" y="29740"/>
                    <a:pt x="14824" y="29855"/>
                  </a:cubicBezTo>
                  <a:cubicBezTo>
                    <a:pt x="14928" y="29855"/>
                    <a:pt x="14928" y="29959"/>
                    <a:pt x="15032" y="29959"/>
                  </a:cubicBezTo>
                  <a:lnTo>
                    <a:pt x="14175" y="29103"/>
                  </a:lnTo>
                  <a:cubicBezTo>
                    <a:pt x="14071" y="28895"/>
                    <a:pt x="13942" y="28661"/>
                    <a:pt x="13734" y="28350"/>
                  </a:cubicBezTo>
                  <a:close/>
                  <a:moveTo>
                    <a:pt x="10047" y="1"/>
                  </a:moveTo>
                  <a:cubicBezTo>
                    <a:pt x="10177" y="105"/>
                    <a:pt x="10281" y="234"/>
                    <a:pt x="10385" y="338"/>
                  </a:cubicBezTo>
                  <a:cubicBezTo>
                    <a:pt x="10593" y="754"/>
                    <a:pt x="10826" y="1195"/>
                    <a:pt x="11034" y="1740"/>
                  </a:cubicBezTo>
                  <a:lnTo>
                    <a:pt x="10930" y="1740"/>
                  </a:lnTo>
                  <a:cubicBezTo>
                    <a:pt x="11034" y="1844"/>
                    <a:pt x="11034" y="1948"/>
                    <a:pt x="11034" y="1948"/>
                  </a:cubicBezTo>
                  <a:cubicBezTo>
                    <a:pt x="11138" y="2181"/>
                    <a:pt x="11138" y="2285"/>
                    <a:pt x="11138" y="2493"/>
                  </a:cubicBezTo>
                  <a:cubicBezTo>
                    <a:pt x="11242" y="3350"/>
                    <a:pt x="10826" y="4232"/>
                    <a:pt x="10385" y="4881"/>
                  </a:cubicBezTo>
                  <a:cubicBezTo>
                    <a:pt x="9632" y="6075"/>
                    <a:pt x="8542" y="6725"/>
                    <a:pt x="7244" y="7140"/>
                  </a:cubicBezTo>
                  <a:cubicBezTo>
                    <a:pt x="6049" y="7581"/>
                    <a:pt x="2908" y="8230"/>
                    <a:pt x="2908" y="10073"/>
                  </a:cubicBezTo>
                  <a:cubicBezTo>
                    <a:pt x="2908" y="10385"/>
                    <a:pt x="3038" y="10826"/>
                    <a:pt x="2804" y="11138"/>
                  </a:cubicBezTo>
                  <a:lnTo>
                    <a:pt x="2804" y="11268"/>
                  </a:lnTo>
                  <a:cubicBezTo>
                    <a:pt x="2701" y="11475"/>
                    <a:pt x="2493" y="11475"/>
                    <a:pt x="2259" y="11579"/>
                  </a:cubicBezTo>
                  <a:cubicBezTo>
                    <a:pt x="2052" y="11579"/>
                    <a:pt x="1740" y="11579"/>
                    <a:pt x="1506" y="11787"/>
                  </a:cubicBezTo>
                  <a:cubicBezTo>
                    <a:pt x="753" y="12670"/>
                    <a:pt x="961" y="13526"/>
                    <a:pt x="753" y="14513"/>
                  </a:cubicBezTo>
                  <a:cubicBezTo>
                    <a:pt x="650" y="15032"/>
                    <a:pt x="312" y="15577"/>
                    <a:pt x="104" y="16122"/>
                  </a:cubicBezTo>
                  <a:cubicBezTo>
                    <a:pt x="1" y="16667"/>
                    <a:pt x="1" y="17316"/>
                    <a:pt x="1" y="17862"/>
                  </a:cubicBezTo>
                  <a:cubicBezTo>
                    <a:pt x="1" y="18822"/>
                    <a:pt x="1" y="19575"/>
                    <a:pt x="442" y="20458"/>
                  </a:cubicBezTo>
                  <a:cubicBezTo>
                    <a:pt x="442" y="20562"/>
                    <a:pt x="442" y="20665"/>
                    <a:pt x="546" y="20769"/>
                  </a:cubicBezTo>
                  <a:lnTo>
                    <a:pt x="650" y="20769"/>
                  </a:lnTo>
                  <a:cubicBezTo>
                    <a:pt x="650" y="20769"/>
                    <a:pt x="753" y="20769"/>
                    <a:pt x="753" y="20665"/>
                  </a:cubicBezTo>
                  <a:cubicBezTo>
                    <a:pt x="650" y="20562"/>
                    <a:pt x="650" y="20458"/>
                    <a:pt x="650" y="20354"/>
                  </a:cubicBezTo>
                  <a:cubicBezTo>
                    <a:pt x="650" y="19705"/>
                    <a:pt x="1403" y="19264"/>
                    <a:pt x="2052" y="19056"/>
                  </a:cubicBezTo>
                  <a:cubicBezTo>
                    <a:pt x="2052" y="19108"/>
                    <a:pt x="2077" y="19134"/>
                    <a:pt x="2103" y="19134"/>
                  </a:cubicBezTo>
                  <a:cubicBezTo>
                    <a:pt x="2129" y="19134"/>
                    <a:pt x="2155" y="19108"/>
                    <a:pt x="2155" y="19056"/>
                  </a:cubicBezTo>
                  <a:cubicBezTo>
                    <a:pt x="2259" y="19056"/>
                    <a:pt x="2389" y="19056"/>
                    <a:pt x="2389" y="18926"/>
                  </a:cubicBezTo>
                  <a:cubicBezTo>
                    <a:pt x="2604" y="18896"/>
                    <a:pt x="2802" y="18884"/>
                    <a:pt x="2991" y="18884"/>
                  </a:cubicBezTo>
                  <a:cubicBezTo>
                    <a:pt x="3462" y="18884"/>
                    <a:pt x="3872" y="18963"/>
                    <a:pt x="4336" y="19056"/>
                  </a:cubicBezTo>
                  <a:cubicBezTo>
                    <a:pt x="4380" y="19065"/>
                    <a:pt x="4424" y="19069"/>
                    <a:pt x="4467" y="19069"/>
                  </a:cubicBezTo>
                  <a:cubicBezTo>
                    <a:pt x="4946" y="19069"/>
                    <a:pt x="5429" y="18577"/>
                    <a:pt x="5738" y="18173"/>
                  </a:cubicBezTo>
                  <a:cubicBezTo>
                    <a:pt x="5842" y="17965"/>
                    <a:pt x="5946" y="17628"/>
                    <a:pt x="5946" y="17316"/>
                  </a:cubicBezTo>
                  <a:cubicBezTo>
                    <a:pt x="5990" y="16757"/>
                    <a:pt x="6238" y="16598"/>
                    <a:pt x="6548" y="16598"/>
                  </a:cubicBezTo>
                  <a:cubicBezTo>
                    <a:pt x="6958" y="16598"/>
                    <a:pt x="7479" y="16875"/>
                    <a:pt x="7789" y="16875"/>
                  </a:cubicBezTo>
                  <a:cubicBezTo>
                    <a:pt x="8879" y="16875"/>
                    <a:pt x="8879" y="15681"/>
                    <a:pt x="9632" y="15266"/>
                  </a:cubicBezTo>
                  <a:cubicBezTo>
                    <a:pt x="10489" y="14720"/>
                    <a:pt x="10826" y="14279"/>
                    <a:pt x="11138" y="13319"/>
                  </a:cubicBezTo>
                  <a:cubicBezTo>
                    <a:pt x="11475" y="12228"/>
                    <a:pt x="12436" y="11683"/>
                    <a:pt x="12644" y="10489"/>
                  </a:cubicBezTo>
                  <a:cubicBezTo>
                    <a:pt x="12981" y="8230"/>
                    <a:pt x="12981" y="5946"/>
                    <a:pt x="11994" y="3895"/>
                  </a:cubicBezTo>
                  <a:lnTo>
                    <a:pt x="11994" y="3895"/>
                  </a:lnTo>
                  <a:cubicBezTo>
                    <a:pt x="12877" y="5946"/>
                    <a:pt x="13189" y="9840"/>
                    <a:pt x="11683" y="11787"/>
                  </a:cubicBezTo>
                  <a:cubicBezTo>
                    <a:pt x="11475" y="10385"/>
                    <a:pt x="11891" y="9087"/>
                    <a:pt x="12124" y="7685"/>
                  </a:cubicBezTo>
                  <a:cubicBezTo>
                    <a:pt x="12332" y="6725"/>
                    <a:pt x="12228" y="5530"/>
                    <a:pt x="11891" y="4544"/>
                  </a:cubicBezTo>
                  <a:cubicBezTo>
                    <a:pt x="11891" y="3479"/>
                    <a:pt x="11683" y="2389"/>
                    <a:pt x="11138" y="1299"/>
                  </a:cubicBezTo>
                  <a:lnTo>
                    <a:pt x="11138" y="1299"/>
                  </a:lnTo>
                  <a:cubicBezTo>
                    <a:pt x="11242" y="1403"/>
                    <a:pt x="11345" y="1532"/>
                    <a:pt x="11475" y="1636"/>
                  </a:cubicBezTo>
                  <a:cubicBezTo>
                    <a:pt x="12540" y="3687"/>
                    <a:pt x="13293" y="5738"/>
                    <a:pt x="13526" y="8023"/>
                  </a:cubicBezTo>
                  <a:cubicBezTo>
                    <a:pt x="13630" y="9087"/>
                    <a:pt x="13630" y="10177"/>
                    <a:pt x="13526" y="11268"/>
                  </a:cubicBezTo>
                  <a:cubicBezTo>
                    <a:pt x="13526" y="11475"/>
                    <a:pt x="13422" y="11787"/>
                    <a:pt x="13422" y="12020"/>
                  </a:cubicBezTo>
                  <a:lnTo>
                    <a:pt x="13293" y="12020"/>
                  </a:lnTo>
                  <a:cubicBezTo>
                    <a:pt x="13189" y="12670"/>
                    <a:pt x="12981" y="13319"/>
                    <a:pt x="12773" y="13968"/>
                  </a:cubicBezTo>
                  <a:cubicBezTo>
                    <a:pt x="12436" y="14617"/>
                    <a:pt x="11787" y="15162"/>
                    <a:pt x="11242" y="15577"/>
                  </a:cubicBezTo>
                  <a:cubicBezTo>
                    <a:pt x="10385" y="16330"/>
                    <a:pt x="9528" y="16979"/>
                    <a:pt x="8749" y="18069"/>
                  </a:cubicBezTo>
                  <a:cubicBezTo>
                    <a:pt x="8230" y="18926"/>
                    <a:pt x="7789" y="19809"/>
                    <a:pt x="7893" y="20873"/>
                  </a:cubicBezTo>
                  <a:cubicBezTo>
                    <a:pt x="7893" y="21756"/>
                    <a:pt x="7244" y="22716"/>
                    <a:pt x="7893" y="23365"/>
                  </a:cubicBezTo>
                  <a:cubicBezTo>
                    <a:pt x="8334" y="23807"/>
                    <a:pt x="8334" y="24248"/>
                    <a:pt x="8438" y="24767"/>
                  </a:cubicBezTo>
                  <a:cubicBezTo>
                    <a:pt x="8542" y="25208"/>
                    <a:pt x="8983" y="25416"/>
                    <a:pt x="9295" y="25650"/>
                  </a:cubicBezTo>
                  <a:cubicBezTo>
                    <a:pt x="10047" y="26065"/>
                    <a:pt x="10047" y="26844"/>
                    <a:pt x="10385" y="27597"/>
                  </a:cubicBezTo>
                  <a:cubicBezTo>
                    <a:pt x="10593" y="28012"/>
                    <a:pt x="10930" y="28454"/>
                    <a:pt x="11242" y="28791"/>
                  </a:cubicBezTo>
                  <a:cubicBezTo>
                    <a:pt x="12124" y="29648"/>
                    <a:pt x="13293" y="30089"/>
                    <a:pt x="14279" y="30738"/>
                  </a:cubicBezTo>
                  <a:cubicBezTo>
                    <a:pt x="15473" y="31491"/>
                    <a:pt x="16330" y="32452"/>
                    <a:pt x="17732" y="32997"/>
                  </a:cubicBezTo>
                  <a:cubicBezTo>
                    <a:pt x="17732" y="32997"/>
                    <a:pt x="17836" y="32893"/>
                    <a:pt x="17836" y="32789"/>
                  </a:cubicBezTo>
                  <a:cubicBezTo>
                    <a:pt x="17187" y="31802"/>
                    <a:pt x="16434" y="31050"/>
                    <a:pt x="15889" y="29959"/>
                  </a:cubicBezTo>
                  <a:cubicBezTo>
                    <a:pt x="15681" y="29206"/>
                    <a:pt x="15577" y="28557"/>
                    <a:pt x="15681" y="27701"/>
                  </a:cubicBezTo>
                  <a:cubicBezTo>
                    <a:pt x="15785" y="27156"/>
                    <a:pt x="15889" y="26610"/>
                    <a:pt x="15681" y="25961"/>
                  </a:cubicBezTo>
                  <a:cubicBezTo>
                    <a:pt x="15681" y="25546"/>
                    <a:pt x="15369" y="25208"/>
                    <a:pt x="15136" y="25001"/>
                  </a:cubicBezTo>
                  <a:cubicBezTo>
                    <a:pt x="14824" y="24456"/>
                    <a:pt x="14591" y="24248"/>
                    <a:pt x="14487" y="23599"/>
                  </a:cubicBezTo>
                  <a:cubicBezTo>
                    <a:pt x="14487" y="23158"/>
                    <a:pt x="14591" y="22820"/>
                    <a:pt x="14591" y="22405"/>
                  </a:cubicBezTo>
                  <a:cubicBezTo>
                    <a:pt x="14487" y="20873"/>
                    <a:pt x="13942" y="19471"/>
                    <a:pt x="13526" y="17965"/>
                  </a:cubicBezTo>
                  <a:cubicBezTo>
                    <a:pt x="13085" y="16226"/>
                    <a:pt x="13526" y="14513"/>
                    <a:pt x="13734" y="12773"/>
                  </a:cubicBezTo>
                  <a:cubicBezTo>
                    <a:pt x="13838" y="12566"/>
                    <a:pt x="13838" y="12332"/>
                    <a:pt x="13838" y="12124"/>
                  </a:cubicBezTo>
                  <a:cubicBezTo>
                    <a:pt x="14071" y="11268"/>
                    <a:pt x="14175" y="10281"/>
                    <a:pt x="14071" y="9321"/>
                  </a:cubicBezTo>
                  <a:cubicBezTo>
                    <a:pt x="14071" y="7140"/>
                    <a:pt x="13422" y="4648"/>
                    <a:pt x="12332" y="2830"/>
                  </a:cubicBezTo>
                  <a:lnTo>
                    <a:pt x="12332" y="2830"/>
                  </a:lnTo>
                  <a:cubicBezTo>
                    <a:pt x="12436" y="2934"/>
                    <a:pt x="12540" y="3038"/>
                    <a:pt x="12644" y="3142"/>
                  </a:cubicBezTo>
                  <a:cubicBezTo>
                    <a:pt x="12540" y="2934"/>
                    <a:pt x="12540" y="2830"/>
                    <a:pt x="12540" y="2597"/>
                  </a:cubicBezTo>
                  <a:lnTo>
                    <a:pt x="12436" y="2597"/>
                  </a:lnTo>
                  <a:cubicBezTo>
                    <a:pt x="11891" y="1844"/>
                    <a:pt x="11345" y="1195"/>
                    <a:pt x="10826" y="442"/>
                  </a:cubicBezTo>
                  <a:cubicBezTo>
                    <a:pt x="10593" y="338"/>
                    <a:pt x="10385" y="234"/>
                    <a:pt x="1017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2" name="Google Shape;4112;p31"/>
            <p:cNvSpPr/>
            <p:nvPr/>
          </p:nvSpPr>
          <p:spPr>
            <a:xfrm>
              <a:off x="887125" y="269652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05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3" name="Google Shape;4113;p31"/>
            <p:cNvSpPr/>
            <p:nvPr/>
          </p:nvSpPr>
          <p:spPr>
            <a:xfrm>
              <a:off x="730075" y="2688075"/>
              <a:ext cx="25" cy="3275"/>
            </a:xfrm>
            <a:custGeom>
              <a:avLst/>
              <a:gdLst/>
              <a:ahLst/>
              <a:cxnLst/>
              <a:rect l="l" t="t" r="r" b="b"/>
              <a:pathLst>
                <a:path w="1" h="131" extrusionOk="0">
                  <a:moveTo>
                    <a:pt x="0" y="1"/>
                  </a:moveTo>
                  <a:lnTo>
                    <a:pt x="0" y="1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4" name="Google Shape;4114;p31"/>
            <p:cNvSpPr/>
            <p:nvPr/>
          </p:nvSpPr>
          <p:spPr>
            <a:xfrm>
              <a:off x="922175" y="2477150"/>
              <a:ext cx="32475" cy="40925"/>
            </a:xfrm>
            <a:custGeom>
              <a:avLst/>
              <a:gdLst/>
              <a:ahLst/>
              <a:cxnLst/>
              <a:rect l="l" t="t" r="r" b="b"/>
              <a:pathLst>
                <a:path w="1299" h="1637" extrusionOk="0">
                  <a:moveTo>
                    <a:pt x="1" y="1"/>
                  </a:moveTo>
                  <a:cubicBezTo>
                    <a:pt x="20" y="25"/>
                    <a:pt x="41" y="45"/>
                    <a:pt x="62" y="62"/>
                  </a:cubicBezTo>
                  <a:lnTo>
                    <a:pt x="62" y="62"/>
                  </a:lnTo>
                  <a:lnTo>
                    <a:pt x="1" y="1"/>
                  </a:lnTo>
                  <a:close/>
                  <a:moveTo>
                    <a:pt x="62" y="62"/>
                  </a:moveTo>
                  <a:lnTo>
                    <a:pt x="234" y="234"/>
                  </a:lnTo>
                  <a:cubicBezTo>
                    <a:pt x="338" y="338"/>
                    <a:pt x="442" y="442"/>
                    <a:pt x="442" y="546"/>
                  </a:cubicBezTo>
                  <a:cubicBezTo>
                    <a:pt x="650" y="987"/>
                    <a:pt x="883" y="1299"/>
                    <a:pt x="1195" y="1532"/>
                  </a:cubicBezTo>
                  <a:lnTo>
                    <a:pt x="1299" y="1636"/>
                  </a:lnTo>
                  <a:lnTo>
                    <a:pt x="1299" y="1532"/>
                  </a:lnTo>
                  <a:cubicBezTo>
                    <a:pt x="883" y="1091"/>
                    <a:pt x="546" y="650"/>
                    <a:pt x="338" y="234"/>
                  </a:cubicBezTo>
                  <a:cubicBezTo>
                    <a:pt x="254" y="150"/>
                    <a:pt x="152" y="134"/>
                    <a:pt x="62" y="62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5" name="Google Shape;4115;p31"/>
            <p:cNvSpPr/>
            <p:nvPr/>
          </p:nvSpPr>
          <p:spPr>
            <a:xfrm>
              <a:off x="976725" y="3132050"/>
              <a:ext cx="10375" cy="16200"/>
            </a:xfrm>
            <a:custGeom>
              <a:avLst/>
              <a:gdLst/>
              <a:ahLst/>
              <a:cxnLst/>
              <a:rect l="l" t="t" r="r" b="b"/>
              <a:pathLst>
                <a:path w="415" h="648" extrusionOk="0">
                  <a:moveTo>
                    <a:pt x="0" y="1"/>
                  </a:moveTo>
                  <a:cubicBezTo>
                    <a:pt x="104" y="208"/>
                    <a:pt x="207" y="415"/>
                    <a:pt x="311" y="648"/>
                  </a:cubicBezTo>
                  <a:lnTo>
                    <a:pt x="415" y="648"/>
                  </a:lnTo>
                  <a:cubicBezTo>
                    <a:pt x="208" y="415"/>
                    <a:pt x="104" y="20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6" name="Google Shape;4116;p31"/>
            <p:cNvSpPr/>
            <p:nvPr/>
          </p:nvSpPr>
          <p:spPr>
            <a:xfrm>
              <a:off x="900750" y="269392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" y="104"/>
                  </a:moveTo>
                  <a:cubicBezTo>
                    <a:pt x="1" y="104"/>
                    <a:pt x="1" y="0"/>
                    <a:pt x="105" y="0"/>
                  </a:cubicBezTo>
                  <a:cubicBezTo>
                    <a:pt x="1" y="0"/>
                    <a:pt x="1" y="104"/>
                    <a:pt x="1" y="10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7" name="Google Shape;4117;p31"/>
            <p:cNvSpPr/>
            <p:nvPr/>
          </p:nvSpPr>
          <p:spPr>
            <a:xfrm>
              <a:off x="879350" y="2685475"/>
              <a:ext cx="18850" cy="29900"/>
            </a:xfrm>
            <a:custGeom>
              <a:avLst/>
              <a:gdLst/>
              <a:ahLst/>
              <a:cxnLst/>
              <a:rect l="l" t="t" r="r" b="b"/>
              <a:pathLst>
                <a:path w="754" h="1196" extrusionOk="0">
                  <a:moveTo>
                    <a:pt x="753" y="1"/>
                  </a:moveTo>
                  <a:cubicBezTo>
                    <a:pt x="727" y="49"/>
                    <a:pt x="702" y="98"/>
                    <a:pt x="677" y="146"/>
                  </a:cubicBezTo>
                  <a:lnTo>
                    <a:pt x="677" y="146"/>
                  </a:lnTo>
                  <a:cubicBezTo>
                    <a:pt x="703" y="103"/>
                    <a:pt x="729" y="55"/>
                    <a:pt x="753" y="1"/>
                  </a:cubicBezTo>
                  <a:close/>
                  <a:moveTo>
                    <a:pt x="677" y="146"/>
                  </a:moveTo>
                  <a:cubicBezTo>
                    <a:pt x="590" y="289"/>
                    <a:pt x="495" y="387"/>
                    <a:pt x="416" y="546"/>
                  </a:cubicBezTo>
                  <a:cubicBezTo>
                    <a:pt x="312" y="754"/>
                    <a:pt x="208" y="987"/>
                    <a:pt x="0" y="1195"/>
                  </a:cubicBezTo>
                  <a:cubicBezTo>
                    <a:pt x="278" y="918"/>
                    <a:pt x="473" y="538"/>
                    <a:pt x="677" y="14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18" name="Google Shape;4118;p31"/>
          <p:cNvSpPr txBox="1">
            <a:spLocks noGrp="1"/>
          </p:cNvSpPr>
          <p:nvPr>
            <p:ph type="title"/>
          </p:nvPr>
        </p:nvSpPr>
        <p:spPr>
          <a:xfrm>
            <a:off x="960000" y="481667"/>
            <a:ext cx="10272000" cy="9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8414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E49496-AB5D-06A6-E4B4-205AAC7DBA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Klik hier om een titel toe te 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4811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E49496-AB5D-06A6-E4B4-205AAC7DBA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/>
              <a:t>Klik hier om een titel toe te 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8536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itel 1">
            <a:extLst>
              <a:ext uri="{FF2B5EF4-FFF2-40B4-BE49-F238E27FC236}">
                <a16:creationId xmlns:a16="http://schemas.microsoft.com/office/drawing/2014/main" id="{E47F5ABF-7125-085C-2488-F5770828C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6092"/>
            <a:ext cx="5514474" cy="12970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een titel toe te voegen </a:t>
            </a:r>
            <a:endParaRPr lang="nl-BE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0BC39CE5-8108-546A-3355-50CA049B9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9662"/>
            <a:ext cx="10638631" cy="2512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Klik hier om tekst toe te voegen</a:t>
            </a:r>
          </a:p>
        </p:txBody>
      </p:sp>
    </p:spTree>
    <p:extLst>
      <p:ext uri="{BB962C8B-B14F-4D97-AF65-F5344CB8AC3E}">
        <p14:creationId xmlns:p14="http://schemas.microsoft.com/office/powerpoint/2010/main" val="4056949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pxl.be/" TargetMode="External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www.pxl.be/Pub/Over-PXL/Onze-missie.html" TargetMode="External"/><Relationship Id="rId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5B27891-22E3-1A36-218B-549BB67320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6" r="5203" b="6266"/>
          <a:stretch/>
        </p:blipFill>
        <p:spPr>
          <a:xfrm>
            <a:off x="3685653" y="0"/>
            <a:ext cx="8506347" cy="6857999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64FFAA5-972A-C78C-3114-730492664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74" y="1179095"/>
            <a:ext cx="4114800" cy="2061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Typ hier je titel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7781090-C912-A46A-2052-82FCCE1CB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5473" y="3256547"/>
            <a:ext cx="4406947" cy="1556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Voeg hier tekst toe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5C3CE39-E3B6-E057-764E-F21BE996F7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473" y="5192858"/>
            <a:ext cx="3602074" cy="972094"/>
          </a:xfrm>
          <a:prstGeom prst="rect">
            <a:avLst/>
          </a:prstGeom>
        </p:spPr>
      </p:pic>
      <p:sp>
        <p:nvSpPr>
          <p:cNvPr id="9" name="Ondertitel 2">
            <a:extLst>
              <a:ext uri="{FF2B5EF4-FFF2-40B4-BE49-F238E27FC236}">
                <a16:creationId xmlns:a16="http://schemas.microsoft.com/office/drawing/2014/main" id="{C44998CC-7A50-8299-1760-F4B3D3B88ADC}"/>
              </a:ext>
            </a:extLst>
          </p:cNvPr>
          <p:cNvSpPr txBox="1">
            <a:spLocks/>
          </p:cNvSpPr>
          <p:nvPr userDrawn="1"/>
        </p:nvSpPr>
        <p:spPr>
          <a:xfrm>
            <a:off x="450475" y="6272479"/>
            <a:ext cx="4665662" cy="4779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500"/>
              <a:t>Elfde-Liniestraat 24, 3500 Hasselt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500">
                <a:hlinkClick r:id="rId5"/>
              </a:rPr>
              <a:t>www.pxl.be</a:t>
            </a:r>
            <a:endParaRPr lang="nl-NL" sz="150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1500"/>
              <a:t>.</a:t>
            </a:r>
            <a:endParaRPr lang="nl-NL" sz="2000"/>
          </a:p>
        </p:txBody>
      </p:sp>
    </p:spTree>
    <p:extLst>
      <p:ext uri="{BB962C8B-B14F-4D97-AF65-F5344CB8AC3E}">
        <p14:creationId xmlns:p14="http://schemas.microsoft.com/office/powerpoint/2010/main" val="3046804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B399692-0E73-7D66-34E1-CBD87AEBE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hier om een titel toe te voegen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FADD8BC-D5B5-F346-7AC4-A16F92BC1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5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hier om tekst toe te voegen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67569C1-08B3-A80E-96A1-44445CED5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61098" y="63822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Naam docent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F6663DC-2322-1447-7D39-2ADEF7C14CF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351" y="6066469"/>
            <a:ext cx="2340089" cy="63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4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8" r:id="rId2"/>
    <p:sldLayoutId id="2147483659" r:id="rId3"/>
    <p:sldLayoutId id="2147483662" r:id="rId4"/>
    <p:sldLayoutId id="2147483671" r:id="rId5"/>
    <p:sldLayoutId id="214748367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829D54E-2919-03FA-F354-CA7FFA960E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680" y="1"/>
            <a:ext cx="12241359" cy="685800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57D6581-97A0-99AA-ECA1-505143302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274" y="4106779"/>
            <a:ext cx="4953000" cy="25088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hier om een titel toe te voegen</a:t>
            </a:r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360099D-D195-1F62-FF0F-F0AEE1F6EA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76831" y="349394"/>
            <a:ext cx="398464" cy="39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5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789741D2-817F-9CCD-FC5C-ACDA2DAF19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12216680" cy="68580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7A931F2D-C501-EF6A-F04D-2CCBA0186601}"/>
              </a:ext>
            </a:extLst>
          </p:cNvPr>
          <p:cNvSpPr/>
          <p:nvPr userDrawn="1"/>
        </p:nvSpPr>
        <p:spPr>
          <a:xfrm>
            <a:off x="515937" y="549275"/>
            <a:ext cx="11160125" cy="575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charset="0"/>
            </a:endParaRPr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E48F563-35F0-1897-04E0-C64FA5219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6092"/>
            <a:ext cx="5514474" cy="12970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een titel toe te voegen 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211EB33-095B-06F1-96F3-575947E88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999662"/>
            <a:ext cx="10638631" cy="2512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Klik hier om tekst toe te voegen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552398F-199A-F277-11C7-BB11F4EDA1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76831" y="349394"/>
            <a:ext cx="398464" cy="39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4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025CF29-B039-6AC2-E276-D6372F584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1642" y="2103437"/>
            <a:ext cx="463215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hier om een titel toe te voegen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5FD0AA4-E2A9-6B80-7397-082803D48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1642" y="3673641"/>
            <a:ext cx="4632158" cy="2503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hier om tekst toe te voegen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F18CEC0-D67A-B260-3B3E-016988D36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93EE8F6-4D1A-020D-88C5-6880CAA559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76831" y="349394"/>
            <a:ext cx="398464" cy="39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7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DF18CEC0-D67A-B260-3B3E-016988D36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025CF29-B039-6AC2-E276-D6372F584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053" y="980489"/>
            <a:ext cx="4989094" cy="24485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hier om een titel toe te voegen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5FD0AA4-E2A9-6B80-7397-082803D48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052" y="3561346"/>
            <a:ext cx="4989093" cy="2503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hier om tekst toe te voegen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93EE8F6-4D1A-020D-88C5-6880CAA559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76831" y="349394"/>
            <a:ext cx="398464" cy="39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51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001CEA13-87FF-DD40-DAD1-C2DF29611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680" y="0"/>
            <a:ext cx="12216680" cy="6858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419D5C2-C507-E65A-F7FE-FCCFBA3B5A64}"/>
              </a:ext>
            </a:extLst>
          </p:cNvPr>
          <p:cNvSpPr/>
          <p:nvPr userDrawn="1"/>
        </p:nvSpPr>
        <p:spPr>
          <a:xfrm>
            <a:off x="515937" y="549275"/>
            <a:ext cx="5580063" cy="575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charset="0"/>
            </a:endParaRPr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94775FE-2868-962F-69F5-78CDD711F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4587"/>
            <a:ext cx="4086726" cy="1831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hier om een titel toe te voegen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0947312-ADB0-9A57-5729-ADA0AB9BA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112168"/>
            <a:ext cx="4985084" cy="2872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hier om tekst toe te voegen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BFDF53C-A4FD-9B97-B34F-627AEDF98C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76831" y="349394"/>
            <a:ext cx="398464" cy="39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47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001CEA13-87FF-DD40-DAD1-C2DF29611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680" y="0"/>
            <a:ext cx="1221668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50CF327-6737-33DA-5547-D5002A1C43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7605870" y="3723111"/>
            <a:ext cx="4791404" cy="3610022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419D5C2-C507-E65A-F7FE-FCCFBA3B5A64}"/>
              </a:ext>
            </a:extLst>
          </p:cNvPr>
          <p:cNvSpPr/>
          <p:nvPr userDrawn="1"/>
        </p:nvSpPr>
        <p:spPr>
          <a:xfrm>
            <a:off x="6217610" y="843386"/>
            <a:ext cx="5580063" cy="575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charset="0"/>
            </a:endParaRPr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94775FE-2868-962F-69F5-78CDD711F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2987" y="1367721"/>
            <a:ext cx="4086726" cy="1831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hier om een titel toe te voegen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0947312-ADB0-9A57-5729-ADA0AB9BA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12987" y="3464661"/>
            <a:ext cx="4985084" cy="2872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hier om tekst toe te voegen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BFDF53C-A4FD-9B97-B34F-627AEDF98C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76831" y="349394"/>
            <a:ext cx="398464" cy="39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5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3CAE9E12-2276-50CD-9DD8-29BB9E23DA9D}"/>
              </a:ext>
            </a:extLst>
          </p:cNvPr>
          <p:cNvSpPr txBox="1">
            <a:spLocks/>
          </p:cNvSpPr>
          <p:nvPr userDrawn="1"/>
        </p:nvSpPr>
        <p:spPr>
          <a:xfrm>
            <a:off x="209132" y="393988"/>
            <a:ext cx="11773736" cy="20621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800" b="1">
                <a:latin typeface="Arial" panose="020B0604020202020204" pitchFamily="34" charset="0"/>
                <a:cs typeface="Arial" panose="020B0604020202020204" pitchFamily="34" charset="0"/>
              </a:rPr>
              <a:t>X-factor = Excellente professional </a:t>
            </a:r>
            <a:br>
              <a:rPr lang="nl-BE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BE" sz="2200">
                <a:latin typeface="Arial" panose="020B0604020202020204" pitchFamily="34" charset="0"/>
                <a:cs typeface="Arial" panose="020B0604020202020204" pitchFamily="34" charset="0"/>
              </a:rPr>
              <a:t>De visie van Hogeschool PXL is gebaseerd op het X-factor model van excellente professionals en excellente professionele organisaties. Deze X-factor omhelst vier statements en is het kompas dat ons allen gidst. 1. Junior-collega's (studenten), 2. personeel, 3. organisaties en onze </a:t>
            </a:r>
            <a:br>
              <a:rPr lang="nl-BE" sz="2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BE" sz="2200">
                <a:latin typeface="Arial" panose="020B0604020202020204" pitchFamily="34" charset="0"/>
                <a:cs typeface="Arial" panose="020B0604020202020204" pitchFamily="34" charset="0"/>
              </a:rPr>
              <a:t>4. Hogeschool PXL, wij allen creëren de toekomst.</a:t>
            </a:r>
            <a:br>
              <a:rPr lang="nl-BE" sz="1600"/>
            </a:br>
            <a:endParaRPr lang="nl-NL" sz="160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D4776B4-78DE-8447-17B6-BEC62FE36F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76831" y="349394"/>
            <a:ext cx="398464" cy="399762"/>
          </a:xfrm>
          <a:prstGeom prst="rect">
            <a:avLst/>
          </a:prstGeom>
        </p:spPr>
      </p:pic>
      <p:pic>
        <p:nvPicPr>
          <p:cNvPr id="9" name="Tijdelijke aanduiding voor inhoud 3">
            <a:extLst>
              <a:ext uri="{FF2B5EF4-FFF2-40B4-BE49-F238E27FC236}">
                <a16:creationId xmlns:a16="http://schemas.microsoft.com/office/drawing/2014/main" id="{864E6E20-3037-DE3B-BFD8-738A1BDD7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20358" r="18232" b="19201"/>
          <a:stretch/>
        </p:blipFill>
        <p:spPr>
          <a:xfrm>
            <a:off x="300037" y="2323679"/>
            <a:ext cx="6057899" cy="4149244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C403D523-F987-0E4F-36B3-36E539C83A61}"/>
              </a:ext>
            </a:extLst>
          </p:cNvPr>
          <p:cNvSpPr txBox="1"/>
          <p:nvPr userDrawn="1"/>
        </p:nvSpPr>
        <p:spPr>
          <a:xfrm>
            <a:off x="7740984" y="2500745"/>
            <a:ext cx="393507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8300" indent="-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10000"/>
              <a:buFont typeface="+mj-lt"/>
              <a:buAutoNum type="arabicPeriod"/>
            </a:pPr>
            <a:r>
              <a:rPr lang="nl-BE" sz="2400" b="1">
                <a:latin typeface="Arial" panose="020B0604020202020204" pitchFamily="34" charset="0"/>
                <a:cs typeface="Arial" panose="020B0604020202020204" pitchFamily="34" charset="0"/>
              </a:rPr>
              <a:t>heeft passie en empathie: “</a:t>
            </a:r>
            <a:r>
              <a:rPr lang="nl-BE" sz="2400" b="1" err="1">
                <a:latin typeface="Arial" panose="020B0604020202020204" pitchFamily="34" charset="0"/>
                <a:cs typeface="Arial" panose="020B0604020202020204" pitchFamily="34" charset="0"/>
              </a:rPr>
              <a:t>Empassie</a:t>
            </a:r>
            <a:r>
              <a:rPr lang="nl-BE" sz="2400" b="1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438300" indent="-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10000"/>
              <a:buFont typeface="+mj-lt"/>
              <a:buAutoNum type="arabicPeriod"/>
            </a:pPr>
            <a:r>
              <a:rPr lang="nl-BE" sz="2400" b="1">
                <a:latin typeface="Arial" panose="020B0604020202020204" pitchFamily="34" charset="0"/>
                <a:cs typeface="Arial" panose="020B0604020202020204" pitchFamily="34" charset="0"/>
              </a:rPr>
              <a:t>is ondernemend en innovatief</a:t>
            </a:r>
          </a:p>
          <a:p>
            <a:pPr marL="438300" indent="-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10000"/>
              <a:buFont typeface="+mj-lt"/>
              <a:buAutoNum type="arabicPeriod"/>
            </a:pPr>
            <a:r>
              <a:rPr lang="nl-BE" sz="2400" b="1">
                <a:latin typeface="Arial" panose="020B0604020202020204" pitchFamily="34" charset="0"/>
                <a:cs typeface="Arial" panose="020B0604020202020204" pitchFamily="34" charset="0"/>
              </a:rPr>
              <a:t>Werkt (internationaal) samen</a:t>
            </a:r>
          </a:p>
          <a:p>
            <a:pPr marL="438300" indent="-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10000"/>
              <a:buFont typeface="+mj-lt"/>
              <a:buAutoNum type="arabicPeriod"/>
            </a:pPr>
            <a:r>
              <a:rPr lang="nl-BE" sz="2400" b="1">
                <a:latin typeface="Arial" panose="020B0604020202020204" pitchFamily="34" charset="0"/>
                <a:cs typeface="Arial" panose="020B0604020202020204" pitchFamily="34" charset="0"/>
              </a:rPr>
              <a:t>Is disciplinair en multidisciplinair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97F5193-1C20-E00C-818A-21D3E01736C7}"/>
              </a:ext>
            </a:extLst>
          </p:cNvPr>
          <p:cNvSpPr txBox="1"/>
          <p:nvPr userDrawn="1"/>
        </p:nvSpPr>
        <p:spPr>
          <a:xfrm>
            <a:off x="72439" y="6464012"/>
            <a:ext cx="3256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>
                <a:hlinkClick r:id="rId5"/>
              </a:rPr>
              <a:t>Uitleg PXL X-factor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75919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.openai.com/share/17db992d-87ce-49c9-89a1-b5c124f5185c" TargetMode="External"/><Relationship Id="rId2" Type="http://schemas.openxmlformats.org/officeDocument/2006/relationships/hyperlink" Target="https://chat.openai.com/share/2fba0147-5b70-4c28-9674-50b549196586" TargetMode="Externa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IsNln_7U__A?start=97&amp;feature=oembed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B78A62-0105-E0F6-119B-B75B526A68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Evalueren met </a:t>
            </a:r>
            <a:r>
              <a:rPr lang="nl-BE" dirty="0" err="1"/>
              <a:t>GenAI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A5263D-F85D-528F-D491-EC88D5CB7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220" y="2902863"/>
            <a:ext cx="4406947" cy="1392046"/>
          </a:xfrm>
        </p:spPr>
        <p:txBody>
          <a:bodyPr>
            <a:normAutofit fontScale="62500" lnSpcReduction="20000"/>
          </a:bodyPr>
          <a:lstStyle/>
          <a:p>
            <a:r>
              <a:rPr lang="nl-BE" dirty="0"/>
              <a:t>Thomas Donvil</a:t>
            </a:r>
          </a:p>
          <a:p>
            <a:r>
              <a:rPr lang="nl-BE" dirty="0" err="1"/>
              <a:t>Inspiratiedag</a:t>
            </a:r>
            <a:r>
              <a:rPr lang="nl-BE" dirty="0"/>
              <a:t> Artificiële Intelligentie</a:t>
            </a:r>
          </a:p>
          <a:p>
            <a:r>
              <a:rPr lang="nl-BE" dirty="0"/>
              <a:t>Provinciehuis</a:t>
            </a:r>
          </a:p>
          <a:p>
            <a:r>
              <a:rPr lang="nl-BE" dirty="0"/>
              <a:t>16.05.2024</a:t>
            </a:r>
          </a:p>
        </p:txBody>
      </p:sp>
    </p:spTree>
    <p:extLst>
      <p:ext uri="{BB962C8B-B14F-4D97-AF65-F5344CB8AC3E}">
        <p14:creationId xmlns:p14="http://schemas.microsoft.com/office/powerpoint/2010/main" val="1984148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98FA56-1EE3-7438-2F43-98B50A994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5291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BE" dirty="0"/>
              <a:t>De binnenkant van </a:t>
            </a:r>
            <a:r>
              <a:rPr lang="nl-BE" dirty="0" err="1"/>
              <a:t>LLMs</a:t>
            </a:r>
            <a:endParaRPr lang="nl-BE" dirty="0"/>
          </a:p>
        </p:txBody>
      </p:sp>
      <p:graphicFrame>
        <p:nvGraphicFramePr>
          <p:cNvPr id="8" name="Tijdelijke aanduiding voor tekst 4">
            <a:extLst>
              <a:ext uri="{FF2B5EF4-FFF2-40B4-BE49-F238E27FC236}">
                <a16:creationId xmlns:a16="http://schemas.microsoft.com/office/drawing/2014/main" id="{171AE3F9-CACE-D700-A7B2-35CE8A2D73A9}"/>
              </a:ext>
            </a:extLst>
          </p:cNvPr>
          <p:cNvGraphicFramePr/>
          <p:nvPr/>
        </p:nvGraphicFramePr>
        <p:xfrm>
          <a:off x="838200" y="1825625"/>
          <a:ext cx="10515600" cy="3885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7809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8BB410-0EDB-DB1E-CB81-91AADD873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6092"/>
            <a:ext cx="6235460" cy="1297011"/>
          </a:xfrm>
        </p:spPr>
        <p:txBody>
          <a:bodyPr anchor="t">
            <a:normAutofit/>
          </a:bodyPr>
          <a:lstStyle/>
          <a:p>
            <a:r>
              <a:rPr lang="nl-BE" dirty="0"/>
              <a:t>De wetenschap achter </a:t>
            </a:r>
            <a:r>
              <a:rPr lang="nl-BE" dirty="0" err="1"/>
              <a:t>LLMs</a:t>
            </a:r>
            <a:endParaRPr lang="nl-BE" dirty="0"/>
          </a:p>
        </p:txBody>
      </p:sp>
      <p:graphicFrame>
        <p:nvGraphicFramePr>
          <p:cNvPr id="9" name="Tijdelijke aanduiding voor inhoud 2">
            <a:extLst>
              <a:ext uri="{FF2B5EF4-FFF2-40B4-BE49-F238E27FC236}">
                <a16:creationId xmlns:a16="http://schemas.microsoft.com/office/drawing/2014/main" id="{DE508668-B3C1-D48D-54C7-5B6991918DF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999662"/>
          <a:ext cx="10638631" cy="2512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9424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C0F9DF-8CE0-DBE4-7CC9-3A989628F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26" name="Picture 2" descr="220+ Large Language Model Stock Illustrations, Royalty-Free Vector Graphics  &amp; Clip Art - iStock">
            <a:extLst>
              <a:ext uri="{FF2B5EF4-FFF2-40B4-BE49-F238E27FC236}">
                <a16:creationId xmlns:a16="http://schemas.microsoft.com/office/drawing/2014/main" id="{4B989869-6BEF-D971-8F5B-151A35067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1066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324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B12967-983A-1EDB-004F-4ED3D2B69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3BC3DBDA-488F-70F3-9210-8143C5833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6" name="Picture 2" descr="What is Artificial Intelligence ( AI) in 2023?- Great Learning">
            <a:extLst>
              <a:ext uri="{FF2B5EF4-FFF2-40B4-BE49-F238E27FC236}">
                <a16:creationId xmlns:a16="http://schemas.microsoft.com/office/drawing/2014/main" id="{DBBA83F1-DF08-5C13-DD56-F03BF0C7B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121" y="-67421"/>
            <a:ext cx="6736579" cy="692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609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607A2C-50E4-F49B-2AE2-4A50C4977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D84BF7-387A-9367-1124-C2FC53126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052" name="Picture 4" descr="When Might AI Outsmart Us? It Depends Who You Ask | TIME">
            <a:extLst>
              <a:ext uri="{FF2B5EF4-FFF2-40B4-BE49-F238E27FC236}">
                <a16:creationId xmlns:a16="http://schemas.microsoft.com/office/drawing/2014/main" id="{8A852FBE-45EA-5ED7-CF0E-58114F609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419" y="0"/>
            <a:ext cx="8793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494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D995BC-FBA0-739B-E317-BCFB7C62C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1642" y="1079309"/>
            <a:ext cx="4632158" cy="1325563"/>
          </a:xfrm>
        </p:spPr>
        <p:txBody>
          <a:bodyPr/>
          <a:lstStyle/>
          <a:p>
            <a:r>
              <a:rPr lang="nl-BE" dirty="0"/>
              <a:t>Trainen van </a:t>
            </a:r>
            <a:r>
              <a:rPr lang="nl-BE" dirty="0" err="1"/>
              <a:t>LLMs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61C379-F30C-970E-1809-F14E5E6EC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1642" y="2926080"/>
            <a:ext cx="4632158" cy="2503321"/>
          </a:xfrm>
        </p:spPr>
        <p:txBody>
          <a:bodyPr/>
          <a:lstStyle/>
          <a:p>
            <a:r>
              <a:rPr lang="en-US" b="1" dirty="0" err="1">
                <a:solidFill>
                  <a:srgbClr val="0D0D0D"/>
                </a:solidFill>
                <a:latin typeface="Söhne"/>
              </a:rPr>
              <a:t>Vereisten</a:t>
            </a:r>
            <a:r>
              <a:rPr lang="en-US" b="1" dirty="0">
                <a:solidFill>
                  <a:srgbClr val="0D0D0D"/>
                </a:solidFill>
                <a:latin typeface="Söhne"/>
              </a:rPr>
              <a:t>: </a:t>
            </a:r>
            <a:r>
              <a:rPr lang="en-US" dirty="0" err="1">
                <a:solidFill>
                  <a:srgbClr val="0D0D0D"/>
                </a:solidFill>
                <a:latin typeface="Söhne"/>
              </a:rPr>
              <a:t>Enorme</a:t>
            </a:r>
            <a:r>
              <a:rPr lang="en-US" dirty="0">
                <a:solidFill>
                  <a:srgbClr val="0D0D0D"/>
                </a:solidFill>
                <a:latin typeface="Söhne"/>
              </a:rPr>
              <a:t> data, </a:t>
            </a:r>
            <a:r>
              <a:rPr lang="en-US" dirty="0" err="1">
                <a:solidFill>
                  <a:srgbClr val="0D0D0D"/>
                </a:solidFill>
                <a:latin typeface="Söhne"/>
              </a:rPr>
              <a:t>rekenkracht</a:t>
            </a:r>
            <a:endParaRPr lang="en-US" dirty="0">
              <a:solidFill>
                <a:srgbClr val="0D0D0D"/>
              </a:solidFill>
              <a:latin typeface="Söhne"/>
            </a:endParaRPr>
          </a:p>
          <a:p>
            <a:r>
              <a:rPr lang="en-US" b="1" dirty="0">
                <a:solidFill>
                  <a:srgbClr val="0D0D0D"/>
                </a:solidFill>
                <a:latin typeface="Söhne"/>
              </a:rPr>
              <a:t>Doel</a:t>
            </a:r>
            <a:r>
              <a:rPr lang="en-US" b="1" i="0" dirty="0">
                <a:solidFill>
                  <a:srgbClr val="0D0D0D"/>
                </a:solidFill>
                <a:effectLst/>
                <a:latin typeface="Söhne"/>
              </a:rPr>
              <a:t>: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Söhne"/>
              </a:rPr>
              <a:t>Coherente</a:t>
            </a:r>
            <a:r>
              <a:rPr lang="en-US" dirty="0">
                <a:solidFill>
                  <a:srgbClr val="0D0D0D"/>
                </a:solidFill>
                <a:latin typeface="Söhne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Söhne"/>
              </a:rPr>
              <a:t>contextueel</a:t>
            </a:r>
            <a:r>
              <a:rPr lang="en-US" dirty="0">
                <a:solidFill>
                  <a:srgbClr val="0D0D0D"/>
                </a:solidFill>
                <a:latin typeface="Söhne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Söhne"/>
              </a:rPr>
              <a:t>relevante</a:t>
            </a:r>
            <a:r>
              <a:rPr lang="en-US" dirty="0">
                <a:solidFill>
                  <a:srgbClr val="0D0D0D"/>
                </a:solidFill>
                <a:latin typeface="Söhne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Söhne"/>
              </a:rPr>
              <a:t>tekstgeneratie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76699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775F35-E009-ED25-3060-8A86315A06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43784"/>
            <a:ext cx="9144000" cy="1655762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  <a:p>
            <a:endParaRPr lang="en-US" b="0" i="0" dirty="0">
              <a:effectLst/>
            </a:endParaRPr>
          </a:p>
          <a:p>
            <a:endParaRPr lang="en-US" b="0" i="0" dirty="0">
              <a:effectLst/>
            </a:endParaRPr>
          </a:p>
          <a:p>
            <a:endParaRPr lang="en-US" b="0" i="0" dirty="0">
              <a:effectLst/>
            </a:endParaRPr>
          </a:p>
          <a:p>
            <a:r>
              <a:rPr lang="nl-BE" sz="12800" b="1" dirty="0"/>
              <a:t>Het verbruikte vermogen voor het trainen van één enkele LLM is gelijk aan 1.625.000 uur </a:t>
            </a:r>
            <a:r>
              <a:rPr lang="nl-BE" sz="12800" b="1" dirty="0" err="1"/>
              <a:t>Netflix</a:t>
            </a:r>
            <a:r>
              <a:rPr lang="nl-BE" sz="12800" b="1" dirty="0"/>
              <a:t> streamen of ongeveer het jaarlijkse elektriciteitsverbruik van 130 Amerikaanse huishoudens.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43C932C-74F6-CBA9-2D27-E5EEDFC2E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339" y="171581"/>
            <a:ext cx="4609322" cy="46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2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879841-BED8-59F4-068C-0A270370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6092"/>
            <a:ext cx="7290816" cy="1297011"/>
          </a:xfrm>
        </p:spPr>
        <p:txBody>
          <a:bodyPr anchor="t">
            <a:normAutofit/>
          </a:bodyPr>
          <a:lstStyle/>
          <a:p>
            <a:r>
              <a:rPr lang="nl-BE" dirty="0" err="1"/>
              <a:t>LLMs</a:t>
            </a:r>
            <a:r>
              <a:rPr lang="nl-BE" dirty="0"/>
              <a:t> in het dagelijkse leven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57012021-406F-287E-76FE-05D42D9E6EB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999662"/>
          <a:ext cx="10638631" cy="2512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52954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CA991-9D9B-34F4-4FE0-3DF453966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 descr="Afbeelding met tekst, schermopname, logo, Lettertype">
            <a:extLst>
              <a:ext uri="{FF2B5EF4-FFF2-40B4-BE49-F238E27FC236}">
                <a16:creationId xmlns:a16="http://schemas.microsoft.com/office/drawing/2014/main" id="{B2473D51-D2EC-7B05-1227-4A06F584C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" y="525635"/>
            <a:ext cx="11173968" cy="5806730"/>
          </a:xfrm>
        </p:spPr>
      </p:pic>
    </p:spTree>
    <p:extLst>
      <p:ext uri="{BB962C8B-B14F-4D97-AF65-F5344CB8AC3E}">
        <p14:creationId xmlns:p14="http://schemas.microsoft.com/office/powerpoint/2010/main" val="3777725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1E5C20-A5B2-770C-3058-73456D401E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/>
          <a:lstStyle/>
          <a:p>
            <a:r>
              <a:rPr lang="nl-BE" dirty="0"/>
              <a:t>Evalueren met </a:t>
            </a:r>
            <a:r>
              <a:rPr lang="nl-BE" dirty="0" err="1"/>
              <a:t>GenAI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47441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2B2719-592C-1BF7-F100-507FA75875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Workshop ‘Evalueren met </a:t>
            </a:r>
            <a:r>
              <a:rPr lang="nl-BE" dirty="0" err="1"/>
              <a:t>GenAI</a:t>
            </a:r>
            <a:r>
              <a:rPr lang="nl-BE" dirty="0"/>
              <a:t>’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0775D6-8700-EA9A-66C2-A6BDB072C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 err="1"/>
              <a:t>Schoolit</a:t>
            </a:r>
            <a:endParaRPr lang="nl-BE" dirty="0"/>
          </a:p>
          <a:p>
            <a:r>
              <a:rPr lang="nl-BE" dirty="0"/>
              <a:t>Thomas Donvil</a:t>
            </a:r>
          </a:p>
          <a:p>
            <a:endParaRPr lang="nl-BE" dirty="0"/>
          </a:p>
          <a:p>
            <a:r>
              <a:rPr lang="nl-BE" dirty="0"/>
              <a:t>16.05.2024</a:t>
            </a:r>
          </a:p>
        </p:txBody>
      </p:sp>
      <p:pic>
        <p:nvPicPr>
          <p:cNvPr id="9" name="Afbeelding 8" descr="Afbeelding met meubels, kleding, overdekt, bureau&#10;&#10;Automatisch gegenereerde beschrijving">
            <a:extLst>
              <a:ext uri="{FF2B5EF4-FFF2-40B4-BE49-F238E27FC236}">
                <a16:creationId xmlns:a16="http://schemas.microsoft.com/office/drawing/2014/main" id="{F346B87F-BEA2-BC01-1210-DEEF24A3E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44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ijdelijke aanduiding voor inhoud 2">
            <a:extLst>
              <a:ext uri="{FF2B5EF4-FFF2-40B4-BE49-F238E27FC236}">
                <a16:creationId xmlns:a16="http://schemas.microsoft.com/office/drawing/2014/main" id="{697B6B93-0DEC-6DB7-F2E7-28A76C6755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885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500EDA87-3B48-EC91-30A3-181E46FF4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8958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D65812-B634-90B9-B1A0-3CDEA1253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Case </a:t>
            </a:r>
            <a:r>
              <a:rPr lang="nl-BE" b="1" dirty="0" err="1"/>
              <a:t>study</a:t>
            </a:r>
            <a:r>
              <a:rPr lang="nl-BE" b="1" dirty="0"/>
              <a:t>:</a:t>
            </a:r>
          </a:p>
        </p:txBody>
      </p:sp>
      <p:pic>
        <p:nvPicPr>
          <p:cNvPr id="5" name="Tijdelijke aanduiding voor inhoud 4" descr="Afbeelding met tekst, Lettertype, schermopname, lijn&#10;&#10;Automatisch gegenereerde beschrijving">
            <a:extLst>
              <a:ext uri="{FF2B5EF4-FFF2-40B4-BE49-F238E27FC236}">
                <a16:creationId xmlns:a16="http://schemas.microsoft.com/office/drawing/2014/main" id="{2FF1C4A3-DC11-095C-86E2-210321AA6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72373"/>
            <a:ext cx="10515600" cy="1913254"/>
          </a:xfrm>
        </p:spPr>
      </p:pic>
    </p:spTree>
    <p:extLst>
      <p:ext uri="{BB962C8B-B14F-4D97-AF65-F5344CB8AC3E}">
        <p14:creationId xmlns:p14="http://schemas.microsoft.com/office/powerpoint/2010/main" val="3171870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978D40-C328-714C-081D-0480A4280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 descr="Afbeelding met tekst, schermopname, document, Lettertype&#10;&#10;Automatisch gegenereerde beschrijving">
            <a:extLst>
              <a:ext uri="{FF2B5EF4-FFF2-40B4-BE49-F238E27FC236}">
                <a16:creationId xmlns:a16="http://schemas.microsoft.com/office/drawing/2014/main" id="{A474E892-272D-46C8-1475-78BBEA707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200" y="1675625"/>
            <a:ext cx="3820048" cy="3884613"/>
          </a:xfrm>
        </p:spPr>
      </p:pic>
      <p:pic>
        <p:nvPicPr>
          <p:cNvPr id="7" name="Afbeelding 6" descr="Afbeelding met tekst, Lettertype, schermopname, nummer">
            <a:extLst>
              <a:ext uri="{FF2B5EF4-FFF2-40B4-BE49-F238E27FC236}">
                <a16:creationId xmlns:a16="http://schemas.microsoft.com/office/drawing/2014/main" id="{FC061A60-6B05-62B6-ABE2-15AB48539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772" y="0"/>
            <a:ext cx="6793992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7F80D33-F992-BB34-DD9A-6E28963957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00" t="16533" r="33850" b="18924"/>
          <a:stretch/>
        </p:blipFill>
        <p:spPr>
          <a:xfrm>
            <a:off x="6515100" y="64009"/>
            <a:ext cx="5867400" cy="679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69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F653B3-D498-05FC-6F99-0BF6B209A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BE" dirty="0"/>
              <a:t>Criteria definiëren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AB5F29A0-8DD6-B990-58B6-91C66DDF42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5475469"/>
              </p:ext>
            </p:extLst>
          </p:nvPr>
        </p:nvGraphicFramePr>
        <p:xfrm>
          <a:off x="838200" y="1825625"/>
          <a:ext cx="10515600" cy="3885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116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E69A07-E6EE-0E34-2080-C106DEEC4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BE" dirty="0"/>
              <a:t>Rubrieken maken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6F56377B-5950-D646-1E31-B2AEEA4CA8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0490771"/>
              </p:ext>
            </p:extLst>
          </p:nvPr>
        </p:nvGraphicFramePr>
        <p:xfrm>
          <a:off x="838200" y="1825625"/>
          <a:ext cx="10515600" cy="3885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0103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802B8-B7C9-9F1D-D67C-7A720C38C4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Test!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112F2AE-BB37-54AF-DCE6-C3A8E21116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>
                <a:hlinkClick r:id="rId2"/>
              </a:rPr>
              <a:t>Rubriek inhoud</a:t>
            </a:r>
            <a:endParaRPr lang="nl-BE" dirty="0"/>
          </a:p>
          <a:p>
            <a:endParaRPr lang="nl-BE" dirty="0"/>
          </a:p>
          <a:p>
            <a:r>
              <a:rPr lang="nl-BE" dirty="0">
                <a:hlinkClick r:id="rId3"/>
              </a:rPr>
              <a:t>Rubriek spelling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21241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3E0CA1-B581-4833-B6C5-75B506453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Authenticiteit controleren via tools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17BB7A-F781-D8D0-5FB5-D4A3A8378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 err="1"/>
              <a:t>Turnitin</a:t>
            </a:r>
            <a:r>
              <a:rPr lang="nl-BE" dirty="0"/>
              <a:t>: </a:t>
            </a:r>
          </a:p>
          <a:p>
            <a:endParaRPr lang="nl-BE" dirty="0"/>
          </a:p>
        </p:txBody>
      </p:sp>
      <p:pic>
        <p:nvPicPr>
          <p:cNvPr id="4" name="Onlinemedia 3" title="Demo of TurnItIn - New AI Detection Tool">
            <a:hlinkClick r:id="" action="ppaction://media"/>
            <a:extLst>
              <a:ext uri="{FF2B5EF4-FFF2-40B4-BE49-F238E27FC236}">
                <a16:creationId xmlns:a16="http://schemas.microsoft.com/office/drawing/2014/main" id="{9A270C8C-CA6C-1ABF-549B-22AECEB5D7C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25496" y="1893659"/>
            <a:ext cx="7556437" cy="426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6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39DE1C-ED98-5C84-2775-00DE9E9F8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QuillBot</a:t>
            </a:r>
            <a:endParaRPr lang="nl-BE" dirty="0"/>
          </a:p>
        </p:txBody>
      </p:sp>
      <p:pic>
        <p:nvPicPr>
          <p:cNvPr id="5" name="Tijdelijke aanduiding voor inhoud 4" descr="Afbeelding met tekst, schermopname, software, Webpagina&#10;&#10;Automatisch gegenereerde beschrijving">
            <a:extLst>
              <a:ext uri="{FF2B5EF4-FFF2-40B4-BE49-F238E27FC236}">
                <a16:creationId xmlns:a16="http://schemas.microsoft.com/office/drawing/2014/main" id="{2B0FD499-D508-7578-2069-4DC20E713A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" t="17971" r="8644" b="10706"/>
          <a:stretch/>
        </p:blipFill>
        <p:spPr>
          <a:xfrm>
            <a:off x="838200" y="1489203"/>
            <a:ext cx="10112087" cy="4459916"/>
          </a:xfrm>
        </p:spPr>
      </p:pic>
    </p:spTree>
    <p:extLst>
      <p:ext uri="{BB962C8B-B14F-4D97-AF65-F5344CB8AC3E}">
        <p14:creationId xmlns:p14="http://schemas.microsoft.com/office/powerpoint/2010/main" val="2857493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312B32-B775-8E23-7410-76ADCA0C8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Scribbr</a:t>
            </a:r>
            <a:endParaRPr lang="nl-BE" dirty="0"/>
          </a:p>
        </p:txBody>
      </p:sp>
      <p:pic>
        <p:nvPicPr>
          <p:cNvPr id="5" name="Tijdelijke aanduiding voor inhoud 4" descr="Afbeelding met tekst, schermopname, software, Webpagina&#10;&#10;Automatisch gegenereerde beschrijving">
            <a:extLst>
              <a:ext uri="{FF2B5EF4-FFF2-40B4-BE49-F238E27FC236}">
                <a16:creationId xmlns:a16="http://schemas.microsoft.com/office/drawing/2014/main" id="{9230B86B-1032-09CC-8DEF-174D55A94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1" t="10439" r="19237" b="8116"/>
          <a:stretch/>
        </p:blipFill>
        <p:spPr>
          <a:xfrm>
            <a:off x="3246120" y="715162"/>
            <a:ext cx="7781544" cy="5777713"/>
          </a:xfrm>
        </p:spPr>
      </p:pic>
    </p:spTree>
    <p:extLst>
      <p:ext uri="{BB962C8B-B14F-4D97-AF65-F5344CB8AC3E}">
        <p14:creationId xmlns:p14="http://schemas.microsoft.com/office/powerpoint/2010/main" val="3777051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C0927F-7708-42D3-D401-1B9E32ADB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" y="0"/>
            <a:ext cx="10515600" cy="1325563"/>
          </a:xfrm>
        </p:spPr>
        <p:txBody>
          <a:bodyPr/>
          <a:lstStyle/>
          <a:p>
            <a:r>
              <a:rPr lang="nl-BE" dirty="0"/>
              <a:t>‘</a:t>
            </a:r>
            <a:r>
              <a:rPr lang="nl-BE" dirty="0" err="1"/>
              <a:t>GPTs</a:t>
            </a:r>
            <a:r>
              <a:rPr lang="nl-BE" dirty="0"/>
              <a:t>’ in </a:t>
            </a:r>
            <a:r>
              <a:rPr lang="nl-BE" dirty="0" err="1"/>
              <a:t>ChatGPT</a:t>
            </a:r>
            <a:endParaRPr lang="nl-BE" dirty="0"/>
          </a:p>
        </p:txBody>
      </p:sp>
      <p:pic>
        <p:nvPicPr>
          <p:cNvPr id="9" name="Tijdelijke aanduiding voor inhoud 8" descr="Afbeelding met tekst, schermopname, software, Webpagina&#10;&#10;Automatisch gegenereerde beschrijving">
            <a:extLst>
              <a:ext uri="{FF2B5EF4-FFF2-40B4-BE49-F238E27FC236}">
                <a16:creationId xmlns:a16="http://schemas.microsoft.com/office/drawing/2014/main" id="{FA333D96-B646-E5BC-73C0-157C2EEC3F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0" t="10206" r="22783" b="13969"/>
          <a:stretch/>
        </p:blipFill>
        <p:spPr>
          <a:xfrm>
            <a:off x="-16046" y="1179576"/>
            <a:ext cx="12224092" cy="5788152"/>
          </a:xfrm>
        </p:spPr>
      </p:pic>
    </p:spTree>
    <p:extLst>
      <p:ext uri="{BB962C8B-B14F-4D97-AF65-F5344CB8AC3E}">
        <p14:creationId xmlns:p14="http://schemas.microsoft.com/office/powerpoint/2010/main" val="3606913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2AACFC-6FFD-B16A-5C8B-BFE248527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Inhoud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A4DB8F-5F8A-3115-10EF-7F7A410C8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Introductie, evolutie &amp; werking </a:t>
            </a:r>
            <a:r>
              <a:rPr lang="nl-BE" dirty="0" err="1"/>
              <a:t>LLMs</a:t>
            </a: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Evalueren met </a:t>
            </a:r>
            <a:r>
              <a:rPr lang="nl-BE"/>
              <a:t>genAI</a:t>
            </a:r>
            <a:endParaRPr lang="nl-BE" dirty="0"/>
          </a:p>
          <a:p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Bias in taalmodellen </a:t>
            </a:r>
          </a:p>
          <a:p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Bronnen en verdere inspiratie</a:t>
            </a:r>
          </a:p>
          <a:p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338898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BE8FE0-088D-192C-7E91-65A2AD589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0"/>
            <a:ext cx="10515600" cy="1325563"/>
          </a:xfrm>
        </p:spPr>
        <p:txBody>
          <a:bodyPr/>
          <a:lstStyle/>
          <a:p>
            <a:r>
              <a:rPr lang="nl-BE" dirty="0" err="1">
                <a:highlight>
                  <a:srgbClr val="FF0000"/>
                </a:highlight>
              </a:rPr>
              <a:t>Undetectable</a:t>
            </a:r>
            <a:r>
              <a:rPr lang="nl-BE" dirty="0">
                <a:highlight>
                  <a:srgbClr val="FF0000"/>
                </a:highlight>
              </a:rPr>
              <a:t> AI </a:t>
            </a:r>
          </a:p>
        </p:txBody>
      </p:sp>
      <p:pic>
        <p:nvPicPr>
          <p:cNvPr id="5" name="Tijdelijke aanduiding voor inhoud 4" descr="Afbeelding met tekst, schermopname, software, Webpagina&#10;&#10;Automatisch gegenereerde beschrijving">
            <a:extLst>
              <a:ext uri="{FF2B5EF4-FFF2-40B4-BE49-F238E27FC236}">
                <a16:creationId xmlns:a16="http://schemas.microsoft.com/office/drawing/2014/main" id="{50AE9C45-A1ED-619C-4642-8B96F6D22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0" t="16693" r="17444" b="3275"/>
          <a:stretch/>
        </p:blipFill>
        <p:spPr>
          <a:xfrm>
            <a:off x="1243585" y="1000686"/>
            <a:ext cx="9537192" cy="5857314"/>
          </a:xfrm>
        </p:spPr>
      </p:pic>
    </p:spTree>
    <p:extLst>
      <p:ext uri="{BB962C8B-B14F-4D97-AF65-F5344CB8AC3E}">
        <p14:creationId xmlns:p14="http://schemas.microsoft.com/office/powerpoint/2010/main" val="113077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391C2D-CC88-B6CF-0FAD-24A738416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6122"/>
            <a:ext cx="10515600" cy="1325563"/>
          </a:xfrm>
        </p:spPr>
        <p:txBody>
          <a:bodyPr/>
          <a:lstStyle/>
          <a:p>
            <a:r>
              <a:rPr lang="nl-BE" dirty="0"/>
              <a:t>Authenticiteit controleren met student zelf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D580145-161C-A0E7-8E71-C0EF63271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  <a:p>
            <a:endParaRPr lang="nl-BE" dirty="0"/>
          </a:p>
        </p:txBody>
      </p:sp>
      <p:pic>
        <p:nvPicPr>
          <p:cNvPr id="5" name="Afbeelding 4" descr="Afbeelding met tekst, schermopname, software, diagram&#10;&#10;Automatisch gegenereerde beschrijving">
            <a:extLst>
              <a:ext uri="{FF2B5EF4-FFF2-40B4-BE49-F238E27FC236}">
                <a16:creationId xmlns:a16="http://schemas.microsoft.com/office/drawing/2014/main" id="{34A4D0F8-EDF2-B10F-8864-F3C803419E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t="16730" r="3325" b="8933"/>
          <a:stretch/>
        </p:blipFill>
        <p:spPr>
          <a:xfrm>
            <a:off x="0" y="877824"/>
            <a:ext cx="12192000" cy="598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397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ADFCA3-9AA5-D000-2D2D-E27D6E6C4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8379"/>
            <a:ext cx="10515600" cy="1325563"/>
          </a:xfrm>
        </p:spPr>
        <p:txBody>
          <a:bodyPr/>
          <a:lstStyle/>
          <a:p>
            <a:r>
              <a:rPr lang="nl-BE" dirty="0" err="1"/>
              <a:t>Quid</a:t>
            </a:r>
            <a:r>
              <a:rPr lang="nl-BE" dirty="0"/>
              <a:t> thesis, bachelor- en graduaatsproef?</a:t>
            </a:r>
          </a:p>
        </p:txBody>
      </p:sp>
      <p:pic>
        <p:nvPicPr>
          <p:cNvPr id="15" name="Tijdelijke aanduiding voor inhoud 14" descr="Afbeelding met tekst, schermopname, Website, software&#10;&#10;Automatisch gegenereerde beschrijving">
            <a:extLst>
              <a:ext uri="{FF2B5EF4-FFF2-40B4-BE49-F238E27FC236}">
                <a16:creationId xmlns:a16="http://schemas.microsoft.com/office/drawing/2014/main" id="{07E825A4-0958-4DA7-D79B-A2CCF2B676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0" t="15618" r="44925" b="19651"/>
          <a:stretch/>
        </p:blipFill>
        <p:spPr>
          <a:xfrm>
            <a:off x="146303" y="813815"/>
            <a:ext cx="3712465" cy="4201347"/>
          </a:xfrm>
        </p:spPr>
      </p:pic>
      <p:pic>
        <p:nvPicPr>
          <p:cNvPr id="17" name="Afbeelding 16" descr="Afbeelding met tekst, schermopname, software, Website&#10;&#10;Automatisch gegenereerde beschrijving">
            <a:extLst>
              <a:ext uri="{FF2B5EF4-FFF2-40B4-BE49-F238E27FC236}">
                <a16:creationId xmlns:a16="http://schemas.microsoft.com/office/drawing/2014/main" id="{85E3D2B8-1601-6177-3DF8-0FF42E47C7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0" t="15853" r="45475" b="22885"/>
          <a:stretch/>
        </p:blipFill>
        <p:spPr>
          <a:xfrm>
            <a:off x="1938264" y="2794765"/>
            <a:ext cx="3758448" cy="4063235"/>
          </a:xfrm>
          <a:prstGeom prst="rect">
            <a:avLst/>
          </a:prstGeom>
        </p:spPr>
      </p:pic>
      <p:pic>
        <p:nvPicPr>
          <p:cNvPr id="21" name="Afbeelding 20" descr="Afbeelding met tekst, schermopname, software, Webpagina&#10;&#10;Automatisch gegenereerde beschrijving">
            <a:extLst>
              <a:ext uri="{FF2B5EF4-FFF2-40B4-BE49-F238E27FC236}">
                <a16:creationId xmlns:a16="http://schemas.microsoft.com/office/drawing/2014/main" id="{43416C0D-11D6-739F-A3A7-E074CC8C3E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5" t="11867" r="25358" b="49341"/>
          <a:stretch/>
        </p:blipFill>
        <p:spPr>
          <a:xfrm>
            <a:off x="6161586" y="619343"/>
            <a:ext cx="5287228" cy="2295145"/>
          </a:xfrm>
          <a:prstGeom prst="rect">
            <a:avLst/>
          </a:prstGeom>
        </p:spPr>
      </p:pic>
      <p:pic>
        <p:nvPicPr>
          <p:cNvPr id="23" name="Afbeelding 22" descr="Afbeelding met tekst, schermopname, software, Website&#10;&#10;Automatisch gegenereerde beschrijving">
            <a:extLst>
              <a:ext uri="{FF2B5EF4-FFF2-40B4-BE49-F238E27FC236}">
                <a16:creationId xmlns:a16="http://schemas.microsoft.com/office/drawing/2014/main" id="{3DBF1D52-341E-BD60-D75F-9650BA44AC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0" t="15853" r="46223" b="20800"/>
          <a:stretch/>
        </p:blipFill>
        <p:spPr>
          <a:xfrm>
            <a:off x="6757416" y="3033360"/>
            <a:ext cx="3758448" cy="434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06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986F52-2E35-8E6C-5660-808EA67E9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BE" dirty="0"/>
              <a:t>Uitdagingen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8A72493F-189F-0D1F-FD4E-9582A1635E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2022339"/>
              </p:ext>
            </p:extLst>
          </p:nvPr>
        </p:nvGraphicFramePr>
        <p:xfrm>
          <a:off x="838200" y="1825625"/>
          <a:ext cx="10515600" cy="3885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70023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043A1B-156B-B36C-0945-F6C851BC6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BE" dirty="0"/>
              <a:t>Uitdagingen counteren</a:t>
            </a:r>
          </a:p>
        </p:txBody>
      </p:sp>
      <p:graphicFrame>
        <p:nvGraphicFramePr>
          <p:cNvPr id="7" name="Tijdelijke aanduiding voor inhoud 2">
            <a:extLst>
              <a:ext uri="{FF2B5EF4-FFF2-40B4-BE49-F238E27FC236}">
                <a16:creationId xmlns:a16="http://schemas.microsoft.com/office/drawing/2014/main" id="{BFC0DD7D-AACD-5001-96A5-185C53C203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4620665"/>
              </p:ext>
            </p:extLst>
          </p:nvPr>
        </p:nvGraphicFramePr>
        <p:xfrm>
          <a:off x="838200" y="1825625"/>
          <a:ext cx="10515600" cy="3885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6333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1BEC6F-5E6A-2F4E-0E59-72583D8DD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BE" dirty="0"/>
              <a:t>Training en bewustwording van leerkrachten</a:t>
            </a:r>
          </a:p>
        </p:txBody>
      </p:sp>
      <p:graphicFrame>
        <p:nvGraphicFramePr>
          <p:cNvPr id="11" name="Tijdelijke aanduiding voor inhoud 2">
            <a:extLst>
              <a:ext uri="{FF2B5EF4-FFF2-40B4-BE49-F238E27FC236}">
                <a16:creationId xmlns:a16="http://schemas.microsoft.com/office/drawing/2014/main" id="{36B2C5E5-9F58-33CD-6F5C-1D1A372555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2832308"/>
              </p:ext>
            </p:extLst>
          </p:nvPr>
        </p:nvGraphicFramePr>
        <p:xfrm>
          <a:off x="838200" y="1825625"/>
          <a:ext cx="10515600" cy="3885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09626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FCA219-E149-B859-7360-411AE597C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BE" dirty="0"/>
              <a:t>Bias in taalmodellen</a:t>
            </a:r>
          </a:p>
        </p:txBody>
      </p:sp>
      <p:pic>
        <p:nvPicPr>
          <p:cNvPr id="7" name="Tijdelijke aanduiding voor inhoud 6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D9D4BDBA-1740-F83E-6124-F5A8E206CA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5" y="1379792"/>
            <a:ext cx="5649644" cy="5377624"/>
          </a:xfrm>
        </p:spPr>
      </p:pic>
      <p:pic>
        <p:nvPicPr>
          <p:cNvPr id="9" name="Afbeelding 8" descr="Afbeelding met tekst, kleding, persoon, schermopname&#10;&#10;Automatisch gegenereerde beschrijving">
            <a:extLst>
              <a:ext uri="{FF2B5EF4-FFF2-40B4-BE49-F238E27FC236}">
                <a16:creationId xmlns:a16="http://schemas.microsoft.com/office/drawing/2014/main" id="{FD5ADFCF-8EB7-FBCC-E338-B8ABCD283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844" y="71221"/>
            <a:ext cx="5330950" cy="668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956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16B90F-C5AA-20E8-A129-17AF276C6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C09E84C-7204-4459-39D9-35184BEAD9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242" y="555027"/>
            <a:ext cx="8347516" cy="550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6636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B390D3-3B26-B78D-6613-38806D162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Foute info toch verwerken</a:t>
            </a:r>
          </a:p>
        </p:txBody>
      </p:sp>
      <p:pic>
        <p:nvPicPr>
          <p:cNvPr id="5" name="Tijdelijke aanduiding voor inhoud 4" descr="Afbeelding met tekst, schermopname, Lettertype, nummer&#10;&#10;Automatisch gegenereerde beschrijving">
            <a:extLst>
              <a:ext uri="{FF2B5EF4-FFF2-40B4-BE49-F238E27FC236}">
                <a16:creationId xmlns:a16="http://schemas.microsoft.com/office/drawing/2014/main" id="{9C774214-C9DC-2D0D-772D-05DB42BDC5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343" y="1690688"/>
            <a:ext cx="8989314" cy="4271320"/>
          </a:xfrm>
        </p:spPr>
      </p:pic>
    </p:spTree>
    <p:extLst>
      <p:ext uri="{BB962C8B-B14F-4D97-AF65-F5344CB8AC3E}">
        <p14:creationId xmlns:p14="http://schemas.microsoft.com/office/powerpoint/2010/main" val="6124323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652DED-278C-380A-BC67-928AF99B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-220091"/>
            <a:ext cx="10515600" cy="1325563"/>
          </a:xfrm>
        </p:spPr>
        <p:txBody>
          <a:bodyPr/>
          <a:lstStyle/>
          <a:p>
            <a:r>
              <a:rPr lang="nl-BE" dirty="0"/>
              <a:t>Bronnen en verdere inspiratie</a:t>
            </a:r>
          </a:p>
        </p:txBody>
      </p:sp>
      <p:pic>
        <p:nvPicPr>
          <p:cNvPr id="2050" name="Picture 2" descr="AI in 2024: Advancements and Challenges ...">
            <a:extLst>
              <a:ext uri="{FF2B5EF4-FFF2-40B4-BE49-F238E27FC236}">
                <a16:creationId xmlns:a16="http://schemas.microsoft.com/office/drawing/2014/main" id="{1B62BC95-C729-9FFF-D856-455847E540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313" y="768099"/>
            <a:ext cx="4584382" cy="572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9A6CD26-95E4-45BF-5450-145F06B0210A}"/>
              </a:ext>
            </a:extLst>
          </p:cNvPr>
          <p:cNvSpPr txBox="1"/>
          <p:nvPr/>
        </p:nvSpPr>
        <p:spPr>
          <a:xfrm>
            <a:off x="243840" y="2195195"/>
            <a:ext cx="64221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Verschillende benchmarks: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Big </a:t>
            </a:r>
            <a:r>
              <a:rPr lang="nl-BE" dirty="0" err="1"/>
              <a:t>ToM</a:t>
            </a:r>
            <a:r>
              <a:rPr lang="nl-BE" dirty="0"/>
              <a:t>: gevoelens en gedachten begrijpen (GPT4 best)</a:t>
            </a:r>
          </a:p>
          <a:p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err="1"/>
              <a:t>MLAgentBench</a:t>
            </a:r>
            <a:r>
              <a:rPr lang="nl-BE" dirty="0"/>
              <a:t>: wetenschappelijke taken uitvoeren (GPT4 best)</a:t>
            </a:r>
          </a:p>
          <a:p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err="1"/>
              <a:t>DecodingTrustBenchmark</a:t>
            </a:r>
            <a:r>
              <a:rPr lang="nl-BE" dirty="0"/>
              <a:t>: ethiek &amp; betrouwbaarheid (GPT4 best)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79209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9623C9E-38F4-D424-E22A-027EDD054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i="0" dirty="0" err="1"/>
              <a:t>Introductie</a:t>
            </a:r>
            <a:r>
              <a:rPr lang="en-US" b="1" i="0"/>
              <a:t> 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7" name="Tekstvak 4">
            <a:extLst>
              <a:ext uri="{FF2B5EF4-FFF2-40B4-BE49-F238E27FC236}">
                <a16:creationId xmlns:a16="http://schemas.microsoft.com/office/drawing/2014/main" id="{4EAD3B61-9BB7-C046-4E00-C2EAAECF7F3B}"/>
              </a:ext>
            </a:extLst>
          </p:cNvPr>
          <p:cNvGraphicFramePr/>
          <p:nvPr/>
        </p:nvGraphicFramePr>
        <p:xfrm>
          <a:off x="838200" y="1825625"/>
          <a:ext cx="10515600" cy="3885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7203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36A841-5FC1-FDDA-7BC1-9F5A6FD35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392" y="308564"/>
            <a:ext cx="4195618" cy="1325563"/>
          </a:xfrm>
        </p:spPr>
        <p:txBody>
          <a:bodyPr/>
          <a:lstStyle/>
          <a:p>
            <a:r>
              <a:rPr lang="nl-BE" dirty="0"/>
              <a:t>Bronnen en verdere inspiratie</a:t>
            </a:r>
          </a:p>
        </p:txBody>
      </p:sp>
      <p:pic>
        <p:nvPicPr>
          <p:cNvPr id="3074" name="Picture 2" descr="Artificial Intelligence In Education: Promises and Implications for Teaching  and Learning: Fadel, Charles, Holmes, Wayne, Bialik, Maya: 9781794293700:  Amazon.com: Books">
            <a:extLst>
              <a:ext uri="{FF2B5EF4-FFF2-40B4-BE49-F238E27FC236}">
                <a16:creationId xmlns:a16="http://schemas.microsoft.com/office/drawing/2014/main" id="{B1AC87B2-EC44-09DF-312E-D9A4586AA0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58" y="0"/>
            <a:ext cx="62794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2069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ADA9E8-206D-D5B5-02AD-F1EB61454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BE" dirty="0"/>
              <a:t>Bronnen en verdere inspiratie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30657CB7-C59E-DCA5-41C2-AD95CC8533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3340389"/>
              </p:ext>
            </p:extLst>
          </p:nvPr>
        </p:nvGraphicFramePr>
        <p:xfrm>
          <a:off x="838200" y="1825625"/>
          <a:ext cx="10515600" cy="3885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805574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34BBC6-729A-EFB5-DFF6-9D5366A35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Tijdelijke aanduiding voor inhoud 6" descr="Afbeelding met grafische vormgeving, Graphics, Lettertype, poster">
            <a:extLst>
              <a:ext uri="{FF2B5EF4-FFF2-40B4-BE49-F238E27FC236}">
                <a16:creationId xmlns:a16="http://schemas.microsoft.com/office/drawing/2014/main" id="{845D8478-3244-05ED-E94E-FC4B09D3AC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505" y="347377"/>
            <a:ext cx="6145498" cy="6145498"/>
          </a:xfrm>
        </p:spPr>
      </p:pic>
    </p:spTree>
    <p:extLst>
      <p:ext uri="{BB962C8B-B14F-4D97-AF65-F5344CB8AC3E}">
        <p14:creationId xmlns:p14="http://schemas.microsoft.com/office/powerpoint/2010/main" val="903962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8EE112-F49F-94FC-8FBD-EBB5C8A3B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BE" dirty="0"/>
              <a:t>Evolutie van </a:t>
            </a:r>
            <a:r>
              <a:rPr lang="nl-BE" dirty="0" err="1"/>
              <a:t>LLMs</a:t>
            </a:r>
            <a:endParaRPr lang="nl-BE" dirty="0"/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DFDFB233-F435-7544-8DE7-7ED2F528AB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6942145"/>
              </p:ext>
            </p:extLst>
          </p:nvPr>
        </p:nvGraphicFramePr>
        <p:xfrm>
          <a:off x="838200" y="1825625"/>
          <a:ext cx="10515600" cy="3885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0950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BD64BE-28BE-BFB2-A5A6-AD8E777AC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Evolutie </a:t>
            </a:r>
            <a:r>
              <a:rPr lang="nl-BE" dirty="0" err="1"/>
              <a:t>LLMs</a:t>
            </a:r>
            <a:endParaRPr lang="nl-BE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E3FCB584-D3AA-DEA6-264B-E390F7F75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8" name="Afbeelding 7" descr="Afbeelding met tekst, schermopname, Lettertype, ontwerp&#10;&#10;Automatisch gegenereerde beschrijving">
            <a:extLst>
              <a:ext uri="{FF2B5EF4-FFF2-40B4-BE49-F238E27FC236}">
                <a16:creationId xmlns:a16="http://schemas.microsoft.com/office/drawing/2014/main" id="{D140D30C-803E-F70E-7987-0E508B0CE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176" y="0"/>
            <a:ext cx="6919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85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532F09-0191-37AB-C27B-9AD5D39214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5FE5DBC-CEB5-6E81-AD2A-A610F5FF01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" name="Afbeelding 4" descr="Afbeelding met tekst, schermopname, diagram, ontwerp&#10;&#10;Automatisch gegenereerde beschrijving">
            <a:extLst>
              <a:ext uri="{FF2B5EF4-FFF2-40B4-BE49-F238E27FC236}">
                <a16:creationId xmlns:a16="http://schemas.microsoft.com/office/drawing/2014/main" id="{C24A853D-9908-63B8-C730-A30E325C2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08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406B3C-ACE1-472D-CE5A-AC3D959A02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B06C158-07DE-495C-BF63-9207252034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26" name="Picture 2" descr="Alex Barnett on LinkedIn: If it's outperforming Opus, I may have to switch  back to OpenAI for my…">
            <a:extLst>
              <a:ext uri="{FF2B5EF4-FFF2-40B4-BE49-F238E27FC236}">
                <a16:creationId xmlns:a16="http://schemas.microsoft.com/office/drawing/2014/main" id="{33D63C0C-130C-29DF-E604-DA3FDBEF0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402" y="0"/>
            <a:ext cx="80451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947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Anthropic \ Home">
            <a:extLst>
              <a:ext uri="{FF2B5EF4-FFF2-40B4-BE49-F238E27FC236}">
                <a16:creationId xmlns:a16="http://schemas.microsoft.com/office/drawing/2014/main" id="{6637838E-A2E8-1086-1B95-AB4F5B774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02" y="1483717"/>
            <a:ext cx="3705299" cy="194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LLaMA: Meta's Open-Source Rival to Google and OpenAI">
            <a:extLst>
              <a:ext uri="{FF2B5EF4-FFF2-40B4-BE49-F238E27FC236}">
                <a16:creationId xmlns:a16="http://schemas.microsoft.com/office/drawing/2014/main" id="{E2BA0DA4-8373-FBEE-4C3F-A14453D41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02" y="4764631"/>
            <a:ext cx="3993165" cy="190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75853163-4EFC-5D77-26F5-051F276A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Beste </a:t>
            </a:r>
            <a:r>
              <a:rPr lang="nl-BE" dirty="0" err="1"/>
              <a:t>LLMs</a:t>
            </a:r>
            <a:r>
              <a:rPr lang="nl-BE" dirty="0"/>
              <a:t> om mee te evalueren</a:t>
            </a:r>
          </a:p>
        </p:txBody>
      </p:sp>
      <p:pic>
        <p:nvPicPr>
          <p:cNvPr id="9" name="Afbeelding 8" descr="Afbeelding met Graphics, logo, Lettertype, grafische vormgeving&#10;&#10;Automatisch gegenereerde beschrijving">
            <a:extLst>
              <a:ext uri="{FF2B5EF4-FFF2-40B4-BE49-F238E27FC236}">
                <a16:creationId xmlns:a16="http://schemas.microsoft.com/office/drawing/2014/main" id="{24B475EE-0BB7-4D75-75EF-A61171D87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9" y="1440985"/>
            <a:ext cx="3572559" cy="2241781"/>
          </a:xfrm>
          <a:prstGeom prst="rect">
            <a:avLst/>
          </a:prstGeom>
        </p:spPr>
      </p:pic>
      <p:pic>
        <p:nvPicPr>
          <p:cNvPr id="3" name="Afbeelding 2" descr="Afbeelding met Graphics, Lettertype, grafische vormgeving, clipart&#10;&#10;Automatisch gegenereerde beschrijving">
            <a:extLst>
              <a:ext uri="{FF2B5EF4-FFF2-40B4-BE49-F238E27FC236}">
                <a16:creationId xmlns:a16="http://schemas.microsoft.com/office/drawing/2014/main" id="{4242F9B7-B070-6B1C-8815-93978B91EB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5" y="4490008"/>
            <a:ext cx="3642893" cy="2241780"/>
          </a:xfrm>
          <a:prstGeom prst="rect">
            <a:avLst/>
          </a:prstGeom>
        </p:spPr>
      </p:pic>
      <p:pic>
        <p:nvPicPr>
          <p:cNvPr id="1026" name="Picture 2" descr="OpenAI Unveils GPT-4o: A Multimodal AI ...">
            <a:extLst>
              <a:ext uri="{FF2B5EF4-FFF2-40B4-BE49-F238E27FC236}">
                <a16:creationId xmlns:a16="http://schemas.microsoft.com/office/drawing/2014/main" id="{2B700AD7-F693-874A-CE96-764C10332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867" y="3263600"/>
            <a:ext cx="3734463" cy="194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7367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fcm57grm8mq9psx4o5v9bvm3o3ie7u"/>
</p:tagLst>
</file>

<file path=ppt/theme/theme1.xml><?xml version="1.0" encoding="utf-8"?>
<a:theme xmlns:a="http://schemas.openxmlformats.org/drawingml/2006/main" name="Begindi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sjabloon PXL.pptx" id="{D5D50943-F0B8-4FC8-9124-B23D448C8A5F}" vid="{987EBAD7-EADE-4C32-A62E-EE96DCBB3C46}"/>
    </a:ext>
  </a:extLst>
</a:theme>
</file>

<file path=ppt/theme/theme10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houdsdia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sjabloon PXL.pptx" id="{D5D50943-F0B8-4FC8-9124-B23D448C8A5F}" vid="{0B0E9567-30C9-4066-BD43-63C4A76B14D9}"/>
    </a:ext>
  </a:extLst>
</a:theme>
</file>

<file path=ppt/theme/theme3.xml><?xml version="1.0" encoding="utf-8"?>
<a:theme xmlns:a="http://schemas.openxmlformats.org/drawingml/2006/main" name="Titeldi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sjabloon PXL.pptx" id="{D5D50943-F0B8-4FC8-9124-B23D448C8A5F}" vid="{50C04532-3F6F-46DE-9994-7C8887AD838E}"/>
    </a:ext>
  </a:extLst>
</a:theme>
</file>

<file path=ppt/theme/theme4.xml><?xml version="1.0" encoding="utf-8"?>
<a:theme xmlns:a="http://schemas.openxmlformats.org/drawingml/2006/main" name="Inhoudsdi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sjabloon PXL.pptx" id="{D5D50943-F0B8-4FC8-9124-B23D448C8A5F}" vid="{93B19EFC-15F3-4E9C-8805-EA61EB3168A2}"/>
    </a:ext>
  </a:extLst>
</a:theme>
</file>

<file path=ppt/theme/theme5.xml><?xml version="1.0" encoding="utf-8"?>
<a:theme xmlns:a="http://schemas.openxmlformats.org/drawingml/2006/main" name="Inhoudsdia met afbeelding link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sjabloon PXL.pptx" id="{D5D50943-F0B8-4FC8-9124-B23D448C8A5F}" vid="{350652BF-89F6-4258-8AC7-72D130871224}"/>
    </a:ext>
  </a:extLst>
</a:theme>
</file>

<file path=ppt/theme/theme6.xml><?xml version="1.0" encoding="utf-8"?>
<a:theme xmlns:a="http://schemas.openxmlformats.org/drawingml/2006/main" name="Inhoudsdia met afbeelding rech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sjabloon PXL.pptx" id="{D5D50943-F0B8-4FC8-9124-B23D448C8A5F}" vid="{E1A5A483-4A45-4F9B-9DFC-4FA1995531EF}"/>
    </a:ext>
  </a:extLst>
</a:theme>
</file>

<file path=ppt/theme/theme7.xml><?xml version="1.0" encoding="utf-8"?>
<a:theme xmlns:a="http://schemas.openxmlformats.org/drawingml/2006/main" name="Subtiteldia link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sjabloon PXL.pptx" id="{D5D50943-F0B8-4FC8-9124-B23D448C8A5F}" vid="{E45FB7C9-7705-46C7-8251-E09A02E8B30F}"/>
    </a:ext>
  </a:extLst>
</a:theme>
</file>

<file path=ppt/theme/theme8.xml><?xml version="1.0" encoding="utf-8"?>
<a:theme xmlns:a="http://schemas.openxmlformats.org/drawingml/2006/main" name="Subtiteldia rech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sjabloon PXL.pptx" id="{D5D50943-F0B8-4FC8-9124-B23D448C8A5F}" vid="{2707A6F4-222F-47B7-A6F9-A1BC67E25D3C}"/>
    </a:ext>
  </a:extLst>
</a:theme>
</file>

<file path=ppt/theme/theme9.xml><?xml version="1.0" encoding="utf-8"?>
<a:theme xmlns:a="http://schemas.openxmlformats.org/drawingml/2006/main" name="Dia X-facto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sjabloon PXL.pptx" id="{D5D50943-F0B8-4FC8-9124-B23D448C8A5F}" vid="{F9CBF011-175E-4B5D-80D2-87AC8235E324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  <wetp:taskpane dockstate="right" visibility="0" width="350" row="4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C4CD36A8-F553-4000-B67F-E01E94C8EEDC}">
  <we:reference id="wa200005566" version="3.0.0.2" store="en-US" storeType="OMEX"/>
  <we:alternateReferences>
    <we:reference id="WA200005566" version="3.0.0.2" store="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DA874FBC-4C11-474F-A92A-48900B2B4EEF}">
  <we:reference id="wa200005669" version="2.0.0.0" store="nl-NL" storeType="OMEX"/>
  <we:alternateReferences>
    <we:reference id="wa200005669" version="2.0.0.0" store="wa200005669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C274D0A28B4F439698391C4432C98C" ma:contentTypeVersion="" ma:contentTypeDescription="Een nieuw document maken." ma:contentTypeScope="" ma:versionID="405f3f264c404c4508a81ef6ff2c13ba">
  <xsd:schema xmlns:xsd="http://www.w3.org/2001/XMLSchema" xmlns:xs="http://www.w3.org/2001/XMLSchema" xmlns:p="http://schemas.microsoft.com/office/2006/metadata/properties" xmlns:ns1="http://schemas.microsoft.com/sharepoint/v3" xmlns:ns2="2dc40555-4930-49f9-9de7-282035349440" xmlns:ns3="6d15afff-2d91-4ff2-b62c-8b69deba1cb9" targetNamespace="http://schemas.microsoft.com/office/2006/metadata/properties" ma:root="true" ma:fieldsID="3108527a7ab14b745ac42cb450ac2ef6" ns1:_="" ns2:_="" ns3:_="">
    <xsd:import namespace="http://schemas.microsoft.com/sharepoint/v3"/>
    <xsd:import namespace="2dc40555-4930-49f9-9de7-282035349440"/>
    <xsd:import namespace="6d15afff-2d91-4ff2-b62c-8b69deba1cb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2:TaxCatchAll" minOccurs="0"/>
                <xsd:element ref="ns3:lcf76f155ced4ddcb4097134ff3c332f" minOccurs="0"/>
                <xsd:element ref="ns1:_ip_UnifiedCompliancePolicyProperties" minOccurs="0"/>
                <xsd:element ref="ns1:_ip_UnifiedCompliancePolicyUIAc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Eigenschappen van het geïntegreerd beleid voor naleving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Actie van de gebruikersinterface van het geïntegreerd beleid voor naleving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c40555-4930-49f9-9de7-28203534944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aae49c30-7b93-4b19-b3b5-c74f3bb22dcc}" ma:internalName="TaxCatchAll" ma:showField="CatchAllData" ma:web="2dc40555-4930-49f9-9de7-2820353494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15afff-2d91-4ff2-b62c-8b69deba1c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68e7a3b4-719f-41bf-b6a2-2196479b42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dc40555-4930-49f9-9de7-282035349440" xsi:nil="true"/>
    <lcf76f155ced4ddcb4097134ff3c332f xmlns="6d15afff-2d91-4ff2-b62c-8b69deba1cb9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186F43-1516-46DC-B40C-A3F1661CEEE5}">
  <ds:schemaRefs>
    <ds:schemaRef ds:uri="2dc40555-4930-49f9-9de7-282035349440"/>
    <ds:schemaRef ds:uri="6d15afff-2d91-4ff2-b62c-8b69deba1c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1B91B18-A590-4CFD-863C-AB3629CB9E88}">
  <ds:schemaRefs>
    <ds:schemaRef ds:uri="http://purl.org/dc/dcmitype/"/>
    <ds:schemaRef ds:uri="6d15afff-2d91-4ff2-b62c-8b69deba1cb9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2dc40555-4930-49f9-9de7-282035349440"/>
    <ds:schemaRef ds:uri="http://schemas.microsoft.com/sharepoint/v3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F05A39C-712B-4EDC-8EF8-546391ADFD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836</TotalTime>
  <Words>471</Words>
  <Application>Microsoft Office PowerPoint</Application>
  <PresentationFormat>Breedbeeld</PresentationFormat>
  <Paragraphs>98</Paragraphs>
  <Slides>42</Slides>
  <Notes>2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9</vt:i4>
      </vt:variant>
      <vt:variant>
        <vt:lpstr>Diatitels</vt:lpstr>
      </vt:variant>
      <vt:variant>
        <vt:i4>42</vt:i4>
      </vt:variant>
    </vt:vector>
  </HeadingPairs>
  <TitlesOfParts>
    <vt:vector size="54" baseType="lpstr">
      <vt:lpstr>Arial</vt:lpstr>
      <vt:lpstr>Calibri</vt:lpstr>
      <vt:lpstr>Söhne</vt:lpstr>
      <vt:lpstr>Begindia</vt:lpstr>
      <vt:lpstr>Inhoudsdia </vt:lpstr>
      <vt:lpstr>Titeldia</vt:lpstr>
      <vt:lpstr>Inhoudsdia</vt:lpstr>
      <vt:lpstr>Inhoudsdia met afbeelding links</vt:lpstr>
      <vt:lpstr>Inhoudsdia met afbeelding rechts</vt:lpstr>
      <vt:lpstr>Subtiteldia links</vt:lpstr>
      <vt:lpstr>Subtiteldia rechts</vt:lpstr>
      <vt:lpstr>Dia X-factor</vt:lpstr>
      <vt:lpstr>Evalueren met GenAI</vt:lpstr>
      <vt:lpstr>Workshop ‘Evalueren met GenAI’</vt:lpstr>
      <vt:lpstr>Inhoud</vt:lpstr>
      <vt:lpstr>Introductie  </vt:lpstr>
      <vt:lpstr>Evolutie van LLMs</vt:lpstr>
      <vt:lpstr>Evolutie LLMs</vt:lpstr>
      <vt:lpstr>PowerPoint-presentatie</vt:lpstr>
      <vt:lpstr>PowerPoint-presentatie</vt:lpstr>
      <vt:lpstr>Beste LLMs om mee te evalueren</vt:lpstr>
      <vt:lpstr>De binnenkant van LLMs</vt:lpstr>
      <vt:lpstr>De wetenschap achter LLMs</vt:lpstr>
      <vt:lpstr>PowerPoint-presentatie</vt:lpstr>
      <vt:lpstr>PowerPoint-presentatie</vt:lpstr>
      <vt:lpstr>PowerPoint-presentatie</vt:lpstr>
      <vt:lpstr>Trainen van LLMs</vt:lpstr>
      <vt:lpstr>PowerPoint-presentatie</vt:lpstr>
      <vt:lpstr>LLMs in het dagelijkse leven</vt:lpstr>
      <vt:lpstr>PowerPoint-presentatie</vt:lpstr>
      <vt:lpstr>Evalueren met GenAI</vt:lpstr>
      <vt:lpstr>PowerPoint-presentatie</vt:lpstr>
      <vt:lpstr>Case study:</vt:lpstr>
      <vt:lpstr>PowerPoint-presentatie</vt:lpstr>
      <vt:lpstr>Criteria definiëren</vt:lpstr>
      <vt:lpstr>Rubrieken maken</vt:lpstr>
      <vt:lpstr>Test!</vt:lpstr>
      <vt:lpstr>Authenticiteit controleren via tools</vt:lpstr>
      <vt:lpstr>QuillBot</vt:lpstr>
      <vt:lpstr>Scribbr</vt:lpstr>
      <vt:lpstr>‘GPTs’ in ChatGPT</vt:lpstr>
      <vt:lpstr>Undetectable AI </vt:lpstr>
      <vt:lpstr>Authenticiteit controleren met student zelf</vt:lpstr>
      <vt:lpstr>Quid thesis, bachelor- en graduaatsproef?</vt:lpstr>
      <vt:lpstr>Uitdagingen</vt:lpstr>
      <vt:lpstr>Uitdagingen counteren</vt:lpstr>
      <vt:lpstr>Training en bewustwording van leerkrachten</vt:lpstr>
      <vt:lpstr>Bias in taalmodellen</vt:lpstr>
      <vt:lpstr>PowerPoint-presentatie</vt:lpstr>
      <vt:lpstr>Foute info toch verwerken</vt:lpstr>
      <vt:lpstr>Bronnen en verdere inspiratie</vt:lpstr>
      <vt:lpstr>Bronnen en verdere inspiratie</vt:lpstr>
      <vt:lpstr>Bronnen en verdere inspiratie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Christo Mitskou</dc:creator>
  <cp:lastModifiedBy>Vanherle Carla</cp:lastModifiedBy>
  <cp:revision>9</cp:revision>
  <dcterms:created xsi:type="dcterms:W3CDTF">2023-08-25T13:11:08Z</dcterms:created>
  <dcterms:modified xsi:type="dcterms:W3CDTF">2024-05-28T11:05:27Z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95379a6-efcb-4855-97e0-03c6be785496_Enabled">
    <vt:lpwstr>true</vt:lpwstr>
  </property>
  <property fmtid="{D5CDD505-2E9C-101B-9397-08002B2CF9AE}" pid="3" name="MSIP_Label_f95379a6-efcb-4855-97e0-03c6be785496_SetDate">
    <vt:lpwstr>2023-08-25T14:26:58Z</vt:lpwstr>
  </property>
  <property fmtid="{D5CDD505-2E9C-101B-9397-08002B2CF9AE}" pid="4" name="MSIP_Label_f95379a6-efcb-4855-97e0-03c6be785496_Method">
    <vt:lpwstr>Standard</vt:lpwstr>
  </property>
  <property fmtid="{D5CDD505-2E9C-101B-9397-08002B2CF9AE}" pid="5" name="MSIP_Label_f95379a6-efcb-4855-97e0-03c6be785496_Name">
    <vt:lpwstr>f95379a6-efcb-4855-97e0-03c6be785496</vt:lpwstr>
  </property>
  <property fmtid="{D5CDD505-2E9C-101B-9397-08002B2CF9AE}" pid="6" name="MSIP_Label_f95379a6-efcb-4855-97e0-03c6be785496_SiteId">
    <vt:lpwstr>0bff66c5-45db-46ed-8b81-87959e069b90</vt:lpwstr>
  </property>
  <property fmtid="{D5CDD505-2E9C-101B-9397-08002B2CF9AE}" pid="7" name="MSIP_Label_f95379a6-efcb-4855-97e0-03c6be785496_ActionId">
    <vt:lpwstr>73ccb9da-f92d-45f0-a2ea-9e0c6d9b57c3</vt:lpwstr>
  </property>
  <property fmtid="{D5CDD505-2E9C-101B-9397-08002B2CF9AE}" pid="8" name="MSIP_Label_f95379a6-efcb-4855-97e0-03c6be785496_ContentBits">
    <vt:lpwstr>0</vt:lpwstr>
  </property>
  <property fmtid="{D5CDD505-2E9C-101B-9397-08002B2CF9AE}" pid="9" name="ContentTypeId">
    <vt:lpwstr>0x0101004CC274D0A28B4F439698391C4432C98C</vt:lpwstr>
  </property>
  <property fmtid="{D5CDD505-2E9C-101B-9397-08002B2CF9AE}" pid="10" name="MediaServiceImageTags">
    <vt:lpwstr/>
  </property>
</Properties>
</file>